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398F-806B-4997-BE4E-9D4AF12F1CEC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4ECF-8969-4EE8-B9E2-3B250AAD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4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398F-806B-4997-BE4E-9D4AF12F1CEC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4ECF-8969-4EE8-B9E2-3B250AAD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4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398F-806B-4997-BE4E-9D4AF12F1CEC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4ECF-8969-4EE8-B9E2-3B250AAD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3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398F-806B-4997-BE4E-9D4AF12F1CEC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4ECF-8969-4EE8-B9E2-3B250AAD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398F-806B-4997-BE4E-9D4AF12F1CEC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4ECF-8969-4EE8-B9E2-3B250AAD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398F-806B-4997-BE4E-9D4AF12F1CEC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4ECF-8969-4EE8-B9E2-3B250AAD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2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398F-806B-4997-BE4E-9D4AF12F1CEC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4ECF-8969-4EE8-B9E2-3B250AAD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2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398F-806B-4997-BE4E-9D4AF12F1CEC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4ECF-8969-4EE8-B9E2-3B250AAD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6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398F-806B-4997-BE4E-9D4AF12F1CEC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4ECF-8969-4EE8-B9E2-3B250AAD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3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398F-806B-4997-BE4E-9D4AF12F1CEC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4ECF-8969-4EE8-B9E2-3B250AAD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5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398F-806B-4997-BE4E-9D4AF12F1CEC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4ECF-8969-4EE8-B9E2-3B250AAD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0398F-806B-4997-BE4E-9D4AF12F1CEC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A4ECF-8969-4EE8-B9E2-3B250AAD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7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latin typeface="Baskerville Old Face" panose="02020602080505020303" pitchFamily="18" charset="0"/>
              </a:rPr>
              <a:t>Chapter </a:t>
            </a:r>
            <a:r>
              <a:rPr lang="en-US" sz="9600" b="1" dirty="0" smtClean="0">
                <a:latin typeface="Baskerville Old Face" panose="02020602080505020303" pitchFamily="18" charset="0"/>
              </a:rPr>
              <a:t>5 </a:t>
            </a:r>
            <a:r>
              <a:rPr lang="en-US" sz="9600" b="1" dirty="0" smtClean="0">
                <a:latin typeface="Baskerville Old Face" panose="02020602080505020303" pitchFamily="18" charset="0"/>
              </a:rPr>
              <a:t>Test</a:t>
            </a:r>
            <a:endParaRPr lang="en-US" sz="9600" b="1" dirty="0"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Baskerville Old Face" panose="02020602080505020303" pitchFamily="18" charset="0"/>
              </a:rPr>
              <a:t>Thursday, January 10, 2019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Continue to the next slide to begin the test.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Click the audio button to have the question read aloud to you.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You may listen to a question as many times as needed.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96508" y="4215245"/>
            <a:ext cx="2198255" cy="219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Question </a:t>
            </a:r>
            <a:r>
              <a:rPr lang="en-US" sz="72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8999" y="2145145"/>
            <a:ext cx="3950855" cy="395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Question </a:t>
            </a:r>
            <a:r>
              <a:rPr lang="en-US" sz="72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6781" y="1766455"/>
            <a:ext cx="4181763" cy="418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5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Question </a:t>
            </a:r>
            <a:r>
              <a:rPr lang="en-US" sz="72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8999" y="2059709"/>
            <a:ext cx="4036291" cy="40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8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Question </a:t>
            </a:r>
            <a:r>
              <a:rPr lang="en-US" sz="72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5709" y="2126673"/>
            <a:ext cx="4322617" cy="432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8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Question </a:t>
            </a:r>
            <a:r>
              <a:rPr lang="en-US" sz="72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82109" y="2255981"/>
            <a:ext cx="3786909" cy="378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5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Question </a:t>
            </a:r>
            <a:r>
              <a:rPr lang="en-US" sz="72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56709" y="1729509"/>
            <a:ext cx="4338782" cy="433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9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Question </a:t>
            </a:r>
            <a:r>
              <a:rPr lang="en-US" sz="72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844098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56001" y="2339109"/>
            <a:ext cx="3629890" cy="36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2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latin typeface="Baskerville Old Face" panose="02020602080505020303" pitchFamily="18" charset="0"/>
              </a:rPr>
              <a:t>Question 1</a:t>
            </a:r>
            <a:endParaRPr lang="en-US" sz="72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74837" y="2094491"/>
            <a:ext cx="4082472" cy="40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4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latin typeface="Baskerville Old Face" panose="02020602080505020303" pitchFamily="18" charset="0"/>
              </a:rPr>
              <a:t>Question 2</a:t>
            </a:r>
            <a:endParaRPr lang="en-US" sz="72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2891" y="1988127"/>
            <a:ext cx="4033982" cy="403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9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>
                <a:latin typeface="Baskerville Old Face" panose="02020602080505020303" pitchFamily="18" charset="0"/>
              </a:rPr>
              <a:t>Question </a:t>
            </a:r>
            <a:r>
              <a:rPr lang="en-US" sz="7200" b="1" dirty="0" smtClean="0">
                <a:latin typeface="Baskerville Old Face" panose="02020602080505020303" pitchFamily="18" charset="0"/>
              </a:rPr>
              <a:t>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48037" y="2052781"/>
            <a:ext cx="4124181" cy="412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3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Question </a:t>
            </a:r>
            <a:r>
              <a:rPr lang="en-US" sz="72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70745" y="1904999"/>
            <a:ext cx="3849255" cy="384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Question </a:t>
            </a:r>
            <a:r>
              <a:rPr lang="en-US" sz="72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86909" y="1960417"/>
            <a:ext cx="3777673" cy="37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4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Question </a:t>
            </a:r>
            <a:r>
              <a:rPr lang="en-US" sz="72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2273" y="2237509"/>
            <a:ext cx="3535218" cy="35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3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Question </a:t>
            </a:r>
            <a:r>
              <a:rPr lang="en-US" sz="72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4491" y="2449945"/>
            <a:ext cx="3470564" cy="34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4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Question </a:t>
            </a:r>
            <a:r>
              <a:rPr lang="en-US" sz="7200" b="1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51564" y="1960418"/>
            <a:ext cx="3713018" cy="371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74</Words>
  <Application>Microsoft Office PowerPoint</Application>
  <PresentationFormat>Widescreen</PresentationFormat>
  <Paragraphs>21</Paragraphs>
  <Slides>16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Baskerville Old Face</vt:lpstr>
      <vt:lpstr>Calibri</vt:lpstr>
      <vt:lpstr>Calibri Light</vt:lpstr>
      <vt:lpstr>Office Theme</vt:lpstr>
      <vt:lpstr>Chapter 5 Test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Question 11</vt:lpstr>
      <vt:lpstr>Question 12</vt:lpstr>
      <vt:lpstr>Question 13</vt:lpstr>
      <vt:lpstr>Question 14</vt:lpstr>
      <vt:lpstr>Question 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Test</dc:title>
  <dc:creator>Stephanie A. Barnette</dc:creator>
  <cp:lastModifiedBy>Stephanie A. Barnette</cp:lastModifiedBy>
  <cp:revision>31</cp:revision>
  <dcterms:created xsi:type="dcterms:W3CDTF">2018-09-14T00:24:04Z</dcterms:created>
  <dcterms:modified xsi:type="dcterms:W3CDTF">2019-01-10T01:26:14Z</dcterms:modified>
</cp:coreProperties>
</file>