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2" r:id="rId4"/>
    <p:sldId id="266" r:id="rId5"/>
    <p:sldId id="287" r:id="rId6"/>
    <p:sldId id="270" r:id="rId7"/>
    <p:sldId id="274" r:id="rId8"/>
    <p:sldId id="286" r:id="rId9"/>
    <p:sldId id="275" r:id="rId10"/>
    <p:sldId id="276" r:id="rId11"/>
    <p:sldId id="278" r:id="rId12"/>
    <p:sldId id="277" r:id="rId13"/>
    <p:sldId id="273" r:id="rId14"/>
    <p:sldId id="272" r:id="rId15"/>
    <p:sldId id="285" r:id="rId16"/>
    <p:sldId id="271" r:id="rId17"/>
    <p:sldId id="279" r:id="rId18"/>
    <p:sldId id="280" r:id="rId19"/>
    <p:sldId id="284" r:id="rId20"/>
    <p:sldId id="288" r:id="rId21"/>
    <p:sldId id="260" r:id="rId22"/>
    <p:sldId id="263" r:id="rId23"/>
    <p:sldId id="26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34530D-32F1-461D-862E-7BED4A6E0502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9424999-2081-476F-A17F-F6E9506F3B17}">
      <dgm:prSet/>
      <dgm:spPr/>
      <dgm:t>
        <a:bodyPr/>
        <a:lstStyle/>
        <a:p>
          <a:r>
            <a:rPr lang="en-US" b="1" u="sng"/>
            <a:t>Video Club Rules</a:t>
          </a:r>
          <a:endParaRPr lang="en-US"/>
        </a:p>
      </dgm:t>
    </dgm:pt>
    <dgm:pt modelId="{F1973FA8-E2FD-47D3-B8C7-C7BF4D06ADA9}" type="parTrans" cxnId="{9218960C-0E8D-4654-8187-5D7B5B4892E4}">
      <dgm:prSet/>
      <dgm:spPr/>
      <dgm:t>
        <a:bodyPr/>
        <a:lstStyle/>
        <a:p>
          <a:endParaRPr lang="en-US"/>
        </a:p>
      </dgm:t>
    </dgm:pt>
    <dgm:pt modelId="{F9EBF26B-B7FC-4B23-A17F-FA0AB1F07059}" type="sibTrans" cxnId="{9218960C-0E8D-4654-8187-5D7B5B4892E4}">
      <dgm:prSet/>
      <dgm:spPr/>
      <dgm:t>
        <a:bodyPr/>
        <a:lstStyle/>
        <a:p>
          <a:endParaRPr lang="en-US"/>
        </a:p>
      </dgm:t>
    </dgm:pt>
    <dgm:pt modelId="{F40B63FB-8EF9-4E77-ADFC-3BA937EA0E92}">
      <dgm:prSet/>
      <dgm:spPr/>
      <dgm:t>
        <a:bodyPr/>
        <a:lstStyle/>
        <a:p>
          <a:r>
            <a:rPr lang="en-US" dirty="0"/>
            <a:t>Going forward all videos </a:t>
          </a:r>
          <a:r>
            <a:rPr lang="en-US" b="1" u="sng" dirty="0">
              <a:solidFill>
                <a:srgbClr val="FF0000"/>
              </a:solidFill>
            </a:rPr>
            <a:t>must be </a:t>
          </a:r>
          <a:r>
            <a:rPr lang="en-US" b="1" dirty="0"/>
            <a:t>student written and student produced</a:t>
          </a:r>
          <a:r>
            <a:rPr lang="en-US" dirty="0"/>
            <a:t> in their entirety!</a:t>
          </a:r>
        </a:p>
      </dgm:t>
    </dgm:pt>
    <dgm:pt modelId="{71FD5897-2B58-4254-9B70-68926C0BC752}" type="parTrans" cxnId="{908D17B6-E7AC-4C70-B31B-F05C1D07186D}">
      <dgm:prSet/>
      <dgm:spPr/>
      <dgm:t>
        <a:bodyPr/>
        <a:lstStyle/>
        <a:p>
          <a:endParaRPr lang="en-US"/>
        </a:p>
      </dgm:t>
    </dgm:pt>
    <dgm:pt modelId="{7CE19B91-FE33-4E23-B5F9-C1AF557AA3B1}" type="sibTrans" cxnId="{908D17B6-E7AC-4C70-B31B-F05C1D07186D}">
      <dgm:prSet/>
      <dgm:spPr/>
      <dgm:t>
        <a:bodyPr/>
        <a:lstStyle/>
        <a:p>
          <a:endParaRPr lang="en-US"/>
        </a:p>
      </dgm:t>
    </dgm:pt>
    <dgm:pt modelId="{B0A15092-1E4D-4EDF-990F-D17BB74C6251}">
      <dgm:prSet/>
      <dgm:spPr/>
      <dgm:t>
        <a:bodyPr/>
        <a:lstStyle/>
        <a:p>
          <a:r>
            <a:rPr lang="en-US" dirty="0"/>
            <a:t>You </a:t>
          </a:r>
          <a:r>
            <a:rPr lang="en-US" b="1" u="sng" dirty="0">
              <a:solidFill>
                <a:srgbClr val="FF0000"/>
              </a:solidFill>
            </a:rPr>
            <a:t>MAY NOT</a:t>
          </a:r>
          <a:r>
            <a:rPr lang="en-US" b="1" dirty="0">
              <a:solidFill>
                <a:srgbClr val="FF0000"/>
              </a:solidFill>
            </a:rPr>
            <a:t> </a:t>
          </a:r>
          <a:r>
            <a:rPr lang="en-US" dirty="0"/>
            <a:t>get help from any ADULT or siblings!</a:t>
          </a:r>
        </a:p>
      </dgm:t>
    </dgm:pt>
    <dgm:pt modelId="{1699DDE6-290F-4F73-8BAB-A73DAF4994F4}" type="parTrans" cxnId="{CB8986ED-CA38-4BAA-9F2A-C5B930AC6C20}">
      <dgm:prSet/>
      <dgm:spPr/>
      <dgm:t>
        <a:bodyPr/>
        <a:lstStyle/>
        <a:p>
          <a:endParaRPr lang="en-US"/>
        </a:p>
      </dgm:t>
    </dgm:pt>
    <dgm:pt modelId="{67130BDE-32D2-42B7-BD04-C55FD12AD926}" type="sibTrans" cxnId="{CB8986ED-CA38-4BAA-9F2A-C5B930AC6C20}">
      <dgm:prSet/>
      <dgm:spPr/>
      <dgm:t>
        <a:bodyPr/>
        <a:lstStyle/>
        <a:p>
          <a:endParaRPr lang="en-US"/>
        </a:p>
      </dgm:t>
    </dgm:pt>
    <dgm:pt modelId="{736E83D1-C2D4-4657-A092-227D66AFC0B7}">
      <dgm:prSet/>
      <dgm:spPr/>
      <dgm:t>
        <a:bodyPr/>
        <a:lstStyle/>
        <a:p>
          <a:r>
            <a:rPr lang="en-US"/>
            <a:t>Not even holding the camera!</a:t>
          </a:r>
        </a:p>
      </dgm:t>
    </dgm:pt>
    <dgm:pt modelId="{8A64B34C-FA7D-496A-B309-4FBB1485D12A}" type="parTrans" cxnId="{4EAA6F6A-369C-49C6-B13D-1C6515C94B96}">
      <dgm:prSet/>
      <dgm:spPr/>
      <dgm:t>
        <a:bodyPr/>
        <a:lstStyle/>
        <a:p>
          <a:endParaRPr lang="en-US"/>
        </a:p>
      </dgm:t>
    </dgm:pt>
    <dgm:pt modelId="{17B7BD1F-FEED-440E-B657-A8D9BE513AB2}" type="sibTrans" cxnId="{4EAA6F6A-369C-49C6-B13D-1C6515C94B96}">
      <dgm:prSet/>
      <dgm:spPr/>
      <dgm:t>
        <a:bodyPr/>
        <a:lstStyle/>
        <a:p>
          <a:endParaRPr lang="en-US"/>
        </a:p>
      </dgm:t>
    </dgm:pt>
    <dgm:pt modelId="{3076485C-004A-4772-B9E8-AE0A30BDA0ED}" type="pres">
      <dgm:prSet presAssocID="{0E34530D-32F1-461D-862E-7BED4A6E0502}" presName="outerComposite" presStyleCnt="0">
        <dgm:presLayoutVars>
          <dgm:chMax val="5"/>
          <dgm:dir/>
          <dgm:resizeHandles val="exact"/>
        </dgm:presLayoutVars>
      </dgm:prSet>
      <dgm:spPr/>
    </dgm:pt>
    <dgm:pt modelId="{26F9986D-FCD7-4171-93DC-4DE640AF1BC6}" type="pres">
      <dgm:prSet presAssocID="{0E34530D-32F1-461D-862E-7BED4A6E0502}" presName="dummyMaxCanvas" presStyleCnt="0">
        <dgm:presLayoutVars/>
      </dgm:prSet>
      <dgm:spPr/>
    </dgm:pt>
    <dgm:pt modelId="{6B174EA3-9BC0-49E8-80F5-1B86A3919C46}" type="pres">
      <dgm:prSet presAssocID="{0E34530D-32F1-461D-862E-7BED4A6E0502}" presName="FourNodes_1" presStyleLbl="node1" presStyleIdx="0" presStyleCnt="4">
        <dgm:presLayoutVars>
          <dgm:bulletEnabled val="1"/>
        </dgm:presLayoutVars>
      </dgm:prSet>
      <dgm:spPr/>
    </dgm:pt>
    <dgm:pt modelId="{94A27420-9A86-48B0-ABB2-2F4CAE782733}" type="pres">
      <dgm:prSet presAssocID="{0E34530D-32F1-461D-862E-7BED4A6E0502}" presName="FourNodes_2" presStyleLbl="node1" presStyleIdx="1" presStyleCnt="4">
        <dgm:presLayoutVars>
          <dgm:bulletEnabled val="1"/>
        </dgm:presLayoutVars>
      </dgm:prSet>
      <dgm:spPr/>
    </dgm:pt>
    <dgm:pt modelId="{32C1203D-94FD-408D-A746-88E551E7D794}" type="pres">
      <dgm:prSet presAssocID="{0E34530D-32F1-461D-862E-7BED4A6E0502}" presName="FourNodes_3" presStyleLbl="node1" presStyleIdx="2" presStyleCnt="4">
        <dgm:presLayoutVars>
          <dgm:bulletEnabled val="1"/>
        </dgm:presLayoutVars>
      </dgm:prSet>
      <dgm:spPr/>
    </dgm:pt>
    <dgm:pt modelId="{5034A13B-BAEB-4983-96C4-CEE2EBEC782D}" type="pres">
      <dgm:prSet presAssocID="{0E34530D-32F1-461D-862E-7BED4A6E0502}" presName="FourNodes_4" presStyleLbl="node1" presStyleIdx="3" presStyleCnt="4">
        <dgm:presLayoutVars>
          <dgm:bulletEnabled val="1"/>
        </dgm:presLayoutVars>
      </dgm:prSet>
      <dgm:spPr/>
    </dgm:pt>
    <dgm:pt modelId="{2267F5CC-8DC2-431A-911E-0114337B8CB0}" type="pres">
      <dgm:prSet presAssocID="{0E34530D-32F1-461D-862E-7BED4A6E0502}" presName="FourConn_1-2" presStyleLbl="fgAccFollowNode1" presStyleIdx="0" presStyleCnt="3">
        <dgm:presLayoutVars>
          <dgm:bulletEnabled val="1"/>
        </dgm:presLayoutVars>
      </dgm:prSet>
      <dgm:spPr/>
    </dgm:pt>
    <dgm:pt modelId="{1C2AD7CA-4723-4552-BD5E-B54384013A92}" type="pres">
      <dgm:prSet presAssocID="{0E34530D-32F1-461D-862E-7BED4A6E0502}" presName="FourConn_2-3" presStyleLbl="fgAccFollowNode1" presStyleIdx="1" presStyleCnt="3">
        <dgm:presLayoutVars>
          <dgm:bulletEnabled val="1"/>
        </dgm:presLayoutVars>
      </dgm:prSet>
      <dgm:spPr/>
    </dgm:pt>
    <dgm:pt modelId="{DE57E1EB-8BDB-4093-8888-422485DEBCDF}" type="pres">
      <dgm:prSet presAssocID="{0E34530D-32F1-461D-862E-7BED4A6E0502}" presName="FourConn_3-4" presStyleLbl="fgAccFollowNode1" presStyleIdx="2" presStyleCnt="3">
        <dgm:presLayoutVars>
          <dgm:bulletEnabled val="1"/>
        </dgm:presLayoutVars>
      </dgm:prSet>
      <dgm:spPr/>
    </dgm:pt>
    <dgm:pt modelId="{ACB9B218-227F-442A-9153-2F5A96627F4F}" type="pres">
      <dgm:prSet presAssocID="{0E34530D-32F1-461D-862E-7BED4A6E0502}" presName="FourNodes_1_text" presStyleLbl="node1" presStyleIdx="3" presStyleCnt="4">
        <dgm:presLayoutVars>
          <dgm:bulletEnabled val="1"/>
        </dgm:presLayoutVars>
      </dgm:prSet>
      <dgm:spPr/>
    </dgm:pt>
    <dgm:pt modelId="{FB09E471-363A-478D-9760-C4CC54AB20AE}" type="pres">
      <dgm:prSet presAssocID="{0E34530D-32F1-461D-862E-7BED4A6E0502}" presName="FourNodes_2_text" presStyleLbl="node1" presStyleIdx="3" presStyleCnt="4">
        <dgm:presLayoutVars>
          <dgm:bulletEnabled val="1"/>
        </dgm:presLayoutVars>
      </dgm:prSet>
      <dgm:spPr/>
    </dgm:pt>
    <dgm:pt modelId="{1D12452C-79AC-4A44-825F-A7809656B0FB}" type="pres">
      <dgm:prSet presAssocID="{0E34530D-32F1-461D-862E-7BED4A6E0502}" presName="FourNodes_3_text" presStyleLbl="node1" presStyleIdx="3" presStyleCnt="4">
        <dgm:presLayoutVars>
          <dgm:bulletEnabled val="1"/>
        </dgm:presLayoutVars>
      </dgm:prSet>
      <dgm:spPr/>
    </dgm:pt>
    <dgm:pt modelId="{689A810D-351F-461B-B2B5-F402062C8F17}" type="pres">
      <dgm:prSet presAssocID="{0E34530D-32F1-461D-862E-7BED4A6E050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A05E3F02-68A0-4A13-903B-2A603E83D933}" type="presOf" srcId="{B0A15092-1E4D-4EDF-990F-D17BB74C6251}" destId="{1D12452C-79AC-4A44-825F-A7809656B0FB}" srcOrd="1" destOrd="0" presId="urn:microsoft.com/office/officeart/2005/8/layout/vProcess5"/>
    <dgm:cxn modelId="{9218960C-0E8D-4654-8187-5D7B5B4892E4}" srcId="{0E34530D-32F1-461D-862E-7BED4A6E0502}" destId="{79424999-2081-476F-A17F-F6E9506F3B17}" srcOrd="0" destOrd="0" parTransId="{F1973FA8-E2FD-47D3-B8C7-C7BF4D06ADA9}" sibTransId="{F9EBF26B-B7FC-4B23-A17F-FA0AB1F07059}"/>
    <dgm:cxn modelId="{8798B010-ADCE-46FC-9CD0-FA2403EE223D}" type="presOf" srcId="{79424999-2081-476F-A17F-F6E9506F3B17}" destId="{6B174EA3-9BC0-49E8-80F5-1B86A3919C46}" srcOrd="0" destOrd="0" presId="urn:microsoft.com/office/officeart/2005/8/layout/vProcess5"/>
    <dgm:cxn modelId="{8E3F6D18-E081-4A84-96EF-137D6532E54F}" type="presOf" srcId="{736E83D1-C2D4-4657-A092-227D66AFC0B7}" destId="{689A810D-351F-461B-B2B5-F402062C8F17}" srcOrd="1" destOrd="0" presId="urn:microsoft.com/office/officeart/2005/8/layout/vProcess5"/>
    <dgm:cxn modelId="{CF10F62D-289E-4F2D-A793-2A42D828471B}" type="presOf" srcId="{F40B63FB-8EF9-4E77-ADFC-3BA937EA0E92}" destId="{FB09E471-363A-478D-9760-C4CC54AB20AE}" srcOrd="1" destOrd="0" presId="urn:microsoft.com/office/officeart/2005/8/layout/vProcess5"/>
    <dgm:cxn modelId="{2375DF31-2B43-4076-97FE-ADFA774C7C45}" type="presOf" srcId="{79424999-2081-476F-A17F-F6E9506F3B17}" destId="{ACB9B218-227F-442A-9153-2F5A96627F4F}" srcOrd="1" destOrd="0" presId="urn:microsoft.com/office/officeart/2005/8/layout/vProcess5"/>
    <dgm:cxn modelId="{A43FD132-F6E1-4DC0-9F34-8BED5941F82B}" type="presOf" srcId="{7CE19B91-FE33-4E23-B5F9-C1AF557AA3B1}" destId="{1C2AD7CA-4723-4552-BD5E-B54384013A92}" srcOrd="0" destOrd="0" presId="urn:microsoft.com/office/officeart/2005/8/layout/vProcess5"/>
    <dgm:cxn modelId="{4EAA6F6A-369C-49C6-B13D-1C6515C94B96}" srcId="{0E34530D-32F1-461D-862E-7BED4A6E0502}" destId="{736E83D1-C2D4-4657-A092-227D66AFC0B7}" srcOrd="3" destOrd="0" parTransId="{8A64B34C-FA7D-496A-B309-4FBB1485D12A}" sibTransId="{17B7BD1F-FEED-440E-B657-A8D9BE513AB2}"/>
    <dgm:cxn modelId="{D3135773-4BDB-4B28-ACE6-C14D7C4D71B2}" type="presOf" srcId="{F40B63FB-8EF9-4E77-ADFC-3BA937EA0E92}" destId="{94A27420-9A86-48B0-ABB2-2F4CAE782733}" srcOrd="0" destOrd="0" presId="urn:microsoft.com/office/officeart/2005/8/layout/vProcess5"/>
    <dgm:cxn modelId="{051C6C80-AAEC-47FB-9188-353A55A12CCA}" type="presOf" srcId="{B0A15092-1E4D-4EDF-990F-D17BB74C6251}" destId="{32C1203D-94FD-408D-A746-88E551E7D794}" srcOrd="0" destOrd="0" presId="urn:microsoft.com/office/officeart/2005/8/layout/vProcess5"/>
    <dgm:cxn modelId="{3FA04E89-CC3A-4258-89A9-36292FAB3A8A}" type="presOf" srcId="{67130BDE-32D2-42B7-BD04-C55FD12AD926}" destId="{DE57E1EB-8BDB-4093-8888-422485DEBCDF}" srcOrd="0" destOrd="0" presId="urn:microsoft.com/office/officeart/2005/8/layout/vProcess5"/>
    <dgm:cxn modelId="{E11D4391-897D-4BA0-8FB3-1F976E83F668}" type="presOf" srcId="{736E83D1-C2D4-4657-A092-227D66AFC0B7}" destId="{5034A13B-BAEB-4983-96C4-CEE2EBEC782D}" srcOrd="0" destOrd="0" presId="urn:microsoft.com/office/officeart/2005/8/layout/vProcess5"/>
    <dgm:cxn modelId="{908D17B6-E7AC-4C70-B31B-F05C1D07186D}" srcId="{0E34530D-32F1-461D-862E-7BED4A6E0502}" destId="{F40B63FB-8EF9-4E77-ADFC-3BA937EA0E92}" srcOrd="1" destOrd="0" parTransId="{71FD5897-2B58-4254-9B70-68926C0BC752}" sibTransId="{7CE19B91-FE33-4E23-B5F9-C1AF557AA3B1}"/>
    <dgm:cxn modelId="{2B50C4B9-1C58-4C32-83C7-E9D15B87F522}" type="presOf" srcId="{F9EBF26B-B7FC-4B23-A17F-FA0AB1F07059}" destId="{2267F5CC-8DC2-431A-911E-0114337B8CB0}" srcOrd="0" destOrd="0" presId="urn:microsoft.com/office/officeart/2005/8/layout/vProcess5"/>
    <dgm:cxn modelId="{188434E0-7F6E-4078-8F32-F869CBC1FEC2}" type="presOf" srcId="{0E34530D-32F1-461D-862E-7BED4A6E0502}" destId="{3076485C-004A-4772-B9E8-AE0A30BDA0ED}" srcOrd="0" destOrd="0" presId="urn:microsoft.com/office/officeart/2005/8/layout/vProcess5"/>
    <dgm:cxn modelId="{CB8986ED-CA38-4BAA-9F2A-C5B930AC6C20}" srcId="{0E34530D-32F1-461D-862E-7BED4A6E0502}" destId="{B0A15092-1E4D-4EDF-990F-D17BB74C6251}" srcOrd="2" destOrd="0" parTransId="{1699DDE6-290F-4F73-8BAB-A73DAF4994F4}" sibTransId="{67130BDE-32D2-42B7-BD04-C55FD12AD926}"/>
    <dgm:cxn modelId="{2FEB36AD-C59E-4214-83D5-43C5A7A84D96}" type="presParOf" srcId="{3076485C-004A-4772-B9E8-AE0A30BDA0ED}" destId="{26F9986D-FCD7-4171-93DC-4DE640AF1BC6}" srcOrd="0" destOrd="0" presId="urn:microsoft.com/office/officeart/2005/8/layout/vProcess5"/>
    <dgm:cxn modelId="{CE79464E-D718-49AA-B0A0-F5B5DEF6D542}" type="presParOf" srcId="{3076485C-004A-4772-B9E8-AE0A30BDA0ED}" destId="{6B174EA3-9BC0-49E8-80F5-1B86A3919C46}" srcOrd="1" destOrd="0" presId="urn:microsoft.com/office/officeart/2005/8/layout/vProcess5"/>
    <dgm:cxn modelId="{8C583A43-4960-4B62-BFDE-0DA0854F1187}" type="presParOf" srcId="{3076485C-004A-4772-B9E8-AE0A30BDA0ED}" destId="{94A27420-9A86-48B0-ABB2-2F4CAE782733}" srcOrd="2" destOrd="0" presId="urn:microsoft.com/office/officeart/2005/8/layout/vProcess5"/>
    <dgm:cxn modelId="{C2B55648-EAD1-47ED-B802-C5C1840B16D8}" type="presParOf" srcId="{3076485C-004A-4772-B9E8-AE0A30BDA0ED}" destId="{32C1203D-94FD-408D-A746-88E551E7D794}" srcOrd="3" destOrd="0" presId="urn:microsoft.com/office/officeart/2005/8/layout/vProcess5"/>
    <dgm:cxn modelId="{A3A891F2-A0FD-4EFE-87BF-F500C64F53E1}" type="presParOf" srcId="{3076485C-004A-4772-B9E8-AE0A30BDA0ED}" destId="{5034A13B-BAEB-4983-96C4-CEE2EBEC782D}" srcOrd="4" destOrd="0" presId="urn:microsoft.com/office/officeart/2005/8/layout/vProcess5"/>
    <dgm:cxn modelId="{A5AE17E7-6FFC-4097-890A-69004C74B1FF}" type="presParOf" srcId="{3076485C-004A-4772-B9E8-AE0A30BDA0ED}" destId="{2267F5CC-8DC2-431A-911E-0114337B8CB0}" srcOrd="5" destOrd="0" presId="urn:microsoft.com/office/officeart/2005/8/layout/vProcess5"/>
    <dgm:cxn modelId="{51D15031-FB85-463B-93FD-24236E2B59BB}" type="presParOf" srcId="{3076485C-004A-4772-B9E8-AE0A30BDA0ED}" destId="{1C2AD7CA-4723-4552-BD5E-B54384013A92}" srcOrd="6" destOrd="0" presId="urn:microsoft.com/office/officeart/2005/8/layout/vProcess5"/>
    <dgm:cxn modelId="{D7DA8229-4275-4DB5-BCED-A0FF5D0413E2}" type="presParOf" srcId="{3076485C-004A-4772-B9E8-AE0A30BDA0ED}" destId="{DE57E1EB-8BDB-4093-8888-422485DEBCDF}" srcOrd="7" destOrd="0" presId="urn:microsoft.com/office/officeart/2005/8/layout/vProcess5"/>
    <dgm:cxn modelId="{19FA02C8-5E9B-4554-B170-04AB4AF30CCE}" type="presParOf" srcId="{3076485C-004A-4772-B9E8-AE0A30BDA0ED}" destId="{ACB9B218-227F-442A-9153-2F5A96627F4F}" srcOrd="8" destOrd="0" presId="urn:microsoft.com/office/officeart/2005/8/layout/vProcess5"/>
    <dgm:cxn modelId="{B528769B-DCA7-4108-9C65-9047801B1925}" type="presParOf" srcId="{3076485C-004A-4772-B9E8-AE0A30BDA0ED}" destId="{FB09E471-363A-478D-9760-C4CC54AB20AE}" srcOrd="9" destOrd="0" presId="urn:microsoft.com/office/officeart/2005/8/layout/vProcess5"/>
    <dgm:cxn modelId="{AD661140-CC9E-419F-8A75-E29681BB09EE}" type="presParOf" srcId="{3076485C-004A-4772-B9E8-AE0A30BDA0ED}" destId="{1D12452C-79AC-4A44-825F-A7809656B0FB}" srcOrd="10" destOrd="0" presId="urn:microsoft.com/office/officeart/2005/8/layout/vProcess5"/>
    <dgm:cxn modelId="{954C317D-726D-4E92-91D5-D3D56CAD75BA}" type="presParOf" srcId="{3076485C-004A-4772-B9E8-AE0A30BDA0ED}" destId="{689A810D-351F-461B-B2B5-F402062C8F1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74EA3-9BC0-49E8-80F5-1B86A3919C46}">
      <dsp:nvSpPr>
        <dsp:cNvPr id="0" name=""/>
        <dsp:cNvSpPr/>
      </dsp:nvSpPr>
      <dsp:spPr>
        <a:xfrm>
          <a:off x="0" y="0"/>
          <a:ext cx="9029768" cy="131689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u="sng" kern="1200"/>
            <a:t>Video Club Rules</a:t>
          </a:r>
          <a:endParaRPr lang="en-US" sz="2700" kern="1200"/>
        </a:p>
      </dsp:txBody>
      <dsp:txXfrm>
        <a:off x="38571" y="38571"/>
        <a:ext cx="7497455" cy="1239754"/>
      </dsp:txXfrm>
    </dsp:sp>
    <dsp:sp modelId="{94A27420-9A86-48B0-ABB2-2F4CAE782733}">
      <dsp:nvSpPr>
        <dsp:cNvPr id="0" name=""/>
        <dsp:cNvSpPr/>
      </dsp:nvSpPr>
      <dsp:spPr>
        <a:xfrm>
          <a:off x="756243" y="1556332"/>
          <a:ext cx="9029768" cy="1316896"/>
        </a:xfrm>
        <a:prstGeom prst="roundRect">
          <a:avLst>
            <a:gd name="adj" fmla="val 10000"/>
          </a:avLst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Going forward all videos </a:t>
          </a:r>
          <a:r>
            <a:rPr lang="en-US" sz="2700" b="1" u="sng" kern="1200" dirty="0">
              <a:solidFill>
                <a:srgbClr val="FF0000"/>
              </a:solidFill>
            </a:rPr>
            <a:t>must be </a:t>
          </a:r>
          <a:r>
            <a:rPr lang="en-US" sz="2700" b="1" kern="1200" dirty="0"/>
            <a:t>student written and student produced</a:t>
          </a:r>
          <a:r>
            <a:rPr lang="en-US" sz="2700" kern="1200" dirty="0"/>
            <a:t> in their entirety!</a:t>
          </a:r>
        </a:p>
      </dsp:txBody>
      <dsp:txXfrm>
        <a:off x="794814" y="1594903"/>
        <a:ext cx="7340400" cy="1239754"/>
      </dsp:txXfrm>
    </dsp:sp>
    <dsp:sp modelId="{32C1203D-94FD-408D-A746-88E551E7D794}">
      <dsp:nvSpPr>
        <dsp:cNvPr id="0" name=""/>
        <dsp:cNvSpPr/>
      </dsp:nvSpPr>
      <dsp:spPr>
        <a:xfrm>
          <a:off x="1501199" y="3112665"/>
          <a:ext cx="9029768" cy="1316896"/>
        </a:xfrm>
        <a:prstGeom prst="roundRect">
          <a:avLst>
            <a:gd name="adj" fmla="val 10000"/>
          </a:avLst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You </a:t>
          </a:r>
          <a:r>
            <a:rPr lang="en-US" sz="2700" b="1" u="sng" kern="1200" dirty="0">
              <a:solidFill>
                <a:srgbClr val="FF0000"/>
              </a:solidFill>
            </a:rPr>
            <a:t>MAY NOT</a:t>
          </a:r>
          <a:r>
            <a:rPr lang="en-US" sz="2700" b="1" kern="1200" dirty="0">
              <a:solidFill>
                <a:srgbClr val="FF0000"/>
              </a:solidFill>
            </a:rPr>
            <a:t> </a:t>
          </a:r>
          <a:r>
            <a:rPr lang="en-US" sz="2700" kern="1200" dirty="0"/>
            <a:t>get help from any ADULT or siblings!</a:t>
          </a:r>
        </a:p>
      </dsp:txBody>
      <dsp:txXfrm>
        <a:off x="1539770" y="3151236"/>
        <a:ext cx="7351687" cy="1239754"/>
      </dsp:txXfrm>
    </dsp:sp>
    <dsp:sp modelId="{5034A13B-BAEB-4983-96C4-CEE2EBEC782D}">
      <dsp:nvSpPr>
        <dsp:cNvPr id="0" name=""/>
        <dsp:cNvSpPr/>
      </dsp:nvSpPr>
      <dsp:spPr>
        <a:xfrm>
          <a:off x="2257442" y="4668998"/>
          <a:ext cx="9029768" cy="1316896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Not even holding the camera!</a:t>
          </a:r>
        </a:p>
      </dsp:txBody>
      <dsp:txXfrm>
        <a:off x="2296013" y="4707569"/>
        <a:ext cx="7340400" cy="1239754"/>
      </dsp:txXfrm>
    </dsp:sp>
    <dsp:sp modelId="{2267F5CC-8DC2-431A-911E-0114337B8CB0}">
      <dsp:nvSpPr>
        <dsp:cNvPr id="0" name=""/>
        <dsp:cNvSpPr/>
      </dsp:nvSpPr>
      <dsp:spPr>
        <a:xfrm>
          <a:off x="8173785" y="1008623"/>
          <a:ext cx="855982" cy="85598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366381" y="1008623"/>
        <a:ext cx="470790" cy="644126"/>
      </dsp:txXfrm>
    </dsp:sp>
    <dsp:sp modelId="{1C2AD7CA-4723-4552-BD5E-B54384013A92}">
      <dsp:nvSpPr>
        <dsp:cNvPr id="0" name=""/>
        <dsp:cNvSpPr/>
      </dsp:nvSpPr>
      <dsp:spPr>
        <a:xfrm>
          <a:off x="8930028" y="2564956"/>
          <a:ext cx="855982" cy="85598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122624" y="2564956"/>
        <a:ext cx="470790" cy="644126"/>
      </dsp:txXfrm>
    </dsp:sp>
    <dsp:sp modelId="{DE57E1EB-8BDB-4093-8888-422485DEBCDF}">
      <dsp:nvSpPr>
        <dsp:cNvPr id="0" name=""/>
        <dsp:cNvSpPr/>
      </dsp:nvSpPr>
      <dsp:spPr>
        <a:xfrm>
          <a:off x="9674984" y="4121288"/>
          <a:ext cx="855982" cy="85598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867580" y="4121288"/>
        <a:ext cx="470790" cy="644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8F042-B93A-E87F-459F-43343EABA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5E27C-75AE-076C-E080-726AB5928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11E23-F421-D92A-7E7B-FB2BDC58A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F9FCD-4297-4B2D-89BC-1100CE5E7C31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DDB1E-909B-DD66-9989-28711F941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F5A43-0A28-22E8-E651-7C54B8E0C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010F8-F0CC-4227-90C3-1FF1765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75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21090-616F-A30C-7B2A-E72163D76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B1F4C-4A5E-3F48-B5C4-857F79C16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31548-1E16-0E56-CAD8-0C19ED185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F9FCD-4297-4B2D-89BC-1100CE5E7C31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621E5-A4BA-E9A5-D62B-F903B76CA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3F493-AC4E-E041-8F20-4434BE5C8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010F8-F0CC-4227-90C3-1FF1765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551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4A79A-4CEA-B74A-AC9A-EDB1975C7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611440-6CB9-D084-3F18-C2ECAEAFF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7A6CF-265A-D529-B633-306FFFFAA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F9FCD-4297-4B2D-89BC-1100CE5E7C31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838F4-5E94-3DA4-D3FB-56868501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6C64A-9FE4-C4B0-2A0C-E4B3DCCBF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010F8-F0CC-4227-90C3-1FF1765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71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01BF1-3FE6-F20F-7935-A900EF4BC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EFE83-9E57-4BB2-4AB1-52297D61DB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684903-801D-65CF-407D-7A19FAADE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B049C8-7C24-0961-CE5B-E482B9935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F9FCD-4297-4B2D-89BC-1100CE5E7C31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767CF-4299-E6A2-A6B4-AF3AD4419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562019-4324-9596-B53D-D589ECBEF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010F8-F0CC-4227-90C3-1FF1765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4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76A1B-BB4E-3B87-6563-A1B36346D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23119-34BB-9C50-F0DA-F9E2ECAEE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2F839-959B-DF74-25F7-AB5866863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12BA34-AFA2-56D0-0792-9B0973B152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5221C3-29DD-1616-402D-9DF78B21C5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973DF6-3CE7-A693-206B-6D1CF7C0D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F9FCD-4297-4B2D-89BC-1100CE5E7C31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B63F15-48BD-FBF4-341F-13FA482F9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3F33AF-93D6-1D2E-167A-399D1AC93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010F8-F0CC-4227-90C3-1FF1765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95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D501-56AC-82D2-8429-CFB2E526B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EE5B4A-688D-F389-DD36-85A81A6F2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F9FCD-4297-4B2D-89BC-1100CE5E7C31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2AA8AC-7E37-F2A4-5356-58C8AB76F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DFB08D-2D42-09BA-5375-40989E5AE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010F8-F0CC-4227-90C3-1FF1765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6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BD9A8C-1643-691E-5000-687881F47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F9FCD-4297-4B2D-89BC-1100CE5E7C31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660B76-7D98-2134-97E6-21B66D6E4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E65E5-452E-5018-6A10-CCBF9D93E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010F8-F0CC-4227-90C3-1FF1765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42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0F820-3A61-947A-EB39-92089C99A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57C45-AC90-0001-50D7-02D1B447E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47C24-B721-B026-1432-950F3844F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F9958-2F84-83BD-3A90-3ACF43425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F9FCD-4297-4B2D-89BC-1100CE5E7C31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5DC091-FB99-BCCA-30AE-71F1FC40C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125022-4F09-8B4F-9B33-3AD97BB5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010F8-F0CC-4227-90C3-1FF1765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ACF96-0266-E3BD-E81E-2D40183F7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2A4A11-1FC6-2718-6FB9-2AD6D2E096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28F35-8235-FA10-D7F8-72FD2FEAA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9DA68-BFEA-1748-CD77-096C6833A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F9FCD-4297-4B2D-89BC-1100CE5E7C31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2ADE6-528F-0BF8-F22C-6EBE3DF13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09ED8-D916-161C-75AC-4BC6048C6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010F8-F0CC-4227-90C3-1FF1765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8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CBD37-71AE-1496-DC97-B9E463E7B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F4C04-7871-2E95-BECC-0BB5184B0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BC10E-526C-67F2-FF67-05895015F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F9FCD-4297-4B2D-89BC-1100CE5E7C31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2EB74-A973-4962-5794-FE6AD2463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29AEB-324C-BC6F-C35A-04E9BD087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010F8-F0CC-4227-90C3-1FF1765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22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82CAA2-1CDD-9C33-4EB3-303429EBD3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476FDA-FA91-E33A-E5D8-C14398818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FA37E-39C8-181B-DD1F-A9B06BD68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F9FCD-4297-4B2D-89BC-1100CE5E7C31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84B14-08FE-492A-2B58-B70B109EF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5E620-1E83-8376-AF23-084A741D0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010F8-F0CC-4227-90C3-1FF1765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64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09E7C6-EB4D-5AAE-06A4-14585DCEF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02572-F547-19E0-7268-9CBDCD9C1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7E3EB-CFF8-ED75-6EB9-E9909AD88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7F9FCD-4297-4B2D-89BC-1100CE5E7C31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83204-88FB-21C8-731F-B0CB82E265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1CE32-D171-6690-8259-62BB702CA2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F010F8-F0CC-4227-90C3-1FF1765B3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23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WHFrwpTr2MI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WmY9MzkUNwU?feature=oembed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GFXzxNT3Usg?feature=oembed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rgbClr val="CC3300"/>
            </a:gs>
            <a:gs pos="83000">
              <a:schemeClr val="accent2">
                <a:lumMod val="75000"/>
              </a:schemeClr>
            </a:gs>
            <a:gs pos="99000">
              <a:srgbClr val="FFC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2D06637-3679-A323-5FAD-D6050D8F7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51" y="321734"/>
            <a:ext cx="5211065" cy="29051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DC298C-DA5D-16A0-1DB8-886466F64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4210929"/>
            <a:ext cx="5426764" cy="160089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0A0660-78C1-68A8-72A3-958745F25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034" y="1715099"/>
            <a:ext cx="5426764" cy="328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43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015B37-E7BB-3D7B-6177-9CD7E76E2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949863-F6A2-99B0-F35B-AE9593B29C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83" r="2" b="2"/>
          <a:stretch>
            <a:fillRect/>
          </a:stretch>
        </p:blipFill>
        <p:spPr>
          <a:xfrm>
            <a:off x="168876" y="-222412"/>
            <a:ext cx="7080805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55476FD-EDCD-979A-25B8-4FCB2CBC67E5}"/>
              </a:ext>
            </a:extLst>
          </p:cNvPr>
          <p:cNvSpPr txBox="1"/>
          <p:nvPr/>
        </p:nvSpPr>
        <p:spPr>
          <a:xfrm>
            <a:off x="6722076" y="222422"/>
            <a:ext cx="5301048" cy="6734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u="sng" dirty="0"/>
              <a:t>Video Club expectations: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b="1" u="sng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200" b="1" u="sng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/>
              <a:t>Model </a:t>
            </a:r>
            <a:r>
              <a:rPr lang="en-US" sz="3200" b="1" u="sng" dirty="0"/>
              <a:t>good behavior</a:t>
            </a:r>
            <a:r>
              <a:rPr lang="en-US" sz="3200" b="1" dirty="0"/>
              <a:t> at meetings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3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/>
              <a:t>Participate in </a:t>
            </a:r>
            <a:r>
              <a:rPr lang="en-US" sz="3200" b="1" dirty="0">
                <a:highlight>
                  <a:srgbClr val="FFFF00"/>
                </a:highlight>
              </a:rPr>
              <a:t>2 PBIS videos </a:t>
            </a:r>
            <a:r>
              <a:rPr lang="en-US" sz="3200" b="1" dirty="0"/>
              <a:t>(fall &amp; spring)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3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/>
              <a:t>Attend monthly meetings – if you have  </a:t>
            </a:r>
            <a:r>
              <a:rPr lang="en-US" sz="3200" b="1" dirty="0">
                <a:highlight>
                  <a:srgbClr val="FFFF00"/>
                </a:highlight>
              </a:rPr>
              <a:t>2 unexcused absences</a:t>
            </a:r>
            <a:r>
              <a:rPr lang="en-US" sz="3200" b="1" dirty="0"/>
              <a:t>, you will be removed from the club.  </a:t>
            </a:r>
            <a:endParaRPr lang="en-US" sz="2000" dirty="0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68F3BE54-8FFE-20F2-12EE-86D0D5CF9F01}"/>
              </a:ext>
            </a:extLst>
          </p:cNvPr>
          <p:cNvSpPr/>
          <p:nvPr/>
        </p:nvSpPr>
        <p:spPr>
          <a:xfrm rot="19144359">
            <a:off x="5978014" y="2035248"/>
            <a:ext cx="793224" cy="147483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1CB5F9-D90B-4616-7FC1-177593DE2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TextBox 1">
            <a:extLst>
              <a:ext uri="{FF2B5EF4-FFF2-40B4-BE49-F238E27FC236}">
                <a16:creationId xmlns:a16="http://schemas.microsoft.com/office/drawing/2014/main" id="{38CB8BB1-E5A4-DF62-A5C0-DCE6EB5AB0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4234291"/>
              </p:ext>
            </p:extLst>
          </p:nvPr>
        </p:nvGraphicFramePr>
        <p:xfrm>
          <a:off x="644056" y="319489"/>
          <a:ext cx="11287211" cy="5985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8469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5C556E-C81C-208C-2F7C-D990FB20A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6C7EC1-D401-8D4B-4F3D-4EEC9A93B246}"/>
              </a:ext>
            </a:extLst>
          </p:cNvPr>
          <p:cNvSpPr txBox="1"/>
          <p:nvPr/>
        </p:nvSpPr>
        <p:spPr>
          <a:xfrm>
            <a:off x="701040" y="335280"/>
            <a:ext cx="11074400" cy="615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/>
              <a:t>PBIS Videos!!!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b="1" dirty="0"/>
              <a:t>Great job on your PBIS videos!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b="1" dirty="0"/>
              <a:t>Lots of animation, graphics and creativity!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b="1" dirty="0"/>
              <a:t>We will be showing your videos on the morning news!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b="1" dirty="0">
                <a:highlight>
                  <a:srgbClr val="FFFF00"/>
                </a:highlight>
              </a:rPr>
              <a:t>Things to work on…  volume,  location (set), lighting, follow directions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335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DD531-02D1-C0AF-BC84-7FE84D34D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859" y="325704"/>
            <a:ext cx="10337975" cy="31013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19520A-B582-3EB8-81FC-5C2EB476F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859" y="3752799"/>
            <a:ext cx="10337975" cy="251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380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3CC82-8964-EBCA-9DDB-4F5954EA0D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1762" y="360012"/>
            <a:ext cx="5181600" cy="4351338"/>
          </a:xfrm>
        </p:spPr>
        <p:txBody>
          <a:bodyPr/>
          <a:lstStyle/>
          <a:p>
            <a:r>
              <a:rPr lang="en-US" b="1" dirty="0"/>
              <a:t>Idea</a:t>
            </a:r>
            <a:r>
              <a:rPr lang="en-US" dirty="0"/>
              <a:t> </a:t>
            </a:r>
          </a:p>
          <a:p>
            <a:endParaRPr lang="en-US" dirty="0"/>
          </a:p>
          <a:p>
            <a:r>
              <a:rPr lang="en-US" dirty="0"/>
              <a:t>The main thing you want to show or tell in your video.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7C2D05-68AC-3D0F-AA7D-D8151F596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8639" y="384175"/>
            <a:ext cx="5181600" cy="4351338"/>
          </a:xfrm>
        </p:spPr>
        <p:txBody>
          <a:bodyPr/>
          <a:lstStyle/>
          <a:p>
            <a:r>
              <a:rPr lang="en-US" b="1" dirty="0"/>
              <a:t>Story</a:t>
            </a:r>
            <a:r>
              <a:rPr lang="en-US" dirty="0"/>
              <a:t> </a:t>
            </a:r>
          </a:p>
          <a:p>
            <a:endParaRPr lang="en-US" dirty="0"/>
          </a:p>
          <a:p>
            <a:r>
              <a:rPr lang="en-US" dirty="0"/>
              <a:t>The events or messages in your video, in the order that they will be shown to the viewer.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6A4AB3-B353-62CC-6549-617AD4EE5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703" y="2386524"/>
            <a:ext cx="3591499" cy="42885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60EBB7-2CD0-C359-6EC6-C0AD9026D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080" y="2747594"/>
            <a:ext cx="5084159" cy="392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07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425C32-E5DE-89E8-39DA-1E8F625AE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80E4B-8AAA-426B-2727-E2F2BA50B8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96607"/>
            <a:ext cx="5181600" cy="5780356"/>
          </a:xfrm>
        </p:spPr>
        <p:txBody>
          <a:bodyPr/>
          <a:lstStyle/>
          <a:p>
            <a:r>
              <a:rPr lang="en-US" b="1" dirty="0"/>
              <a:t>Script</a:t>
            </a:r>
            <a:r>
              <a:rPr lang="en-US" dirty="0"/>
              <a:t>  </a:t>
            </a:r>
          </a:p>
          <a:p>
            <a:endParaRPr lang="en-US" dirty="0"/>
          </a:p>
          <a:p>
            <a:r>
              <a:rPr lang="en-US" dirty="0"/>
              <a:t>The written words for what will be said or shown.</a:t>
            </a:r>
          </a:p>
          <a:p>
            <a:endParaRPr lang="en-US" dirty="0"/>
          </a:p>
          <a:p>
            <a:r>
              <a:rPr lang="en-US" dirty="0"/>
              <a:t>YOU MUST turn in a script with your Jim Harbin entry!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6E2410-01A1-E4A8-05F2-BA92CAC76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6093" y="2079013"/>
            <a:ext cx="5181600" cy="4351338"/>
          </a:xfrm>
        </p:spPr>
        <p:txBody>
          <a:bodyPr/>
          <a:lstStyle/>
          <a:p>
            <a:r>
              <a:rPr lang="en-US" b="1" dirty="0"/>
              <a:t>Storyboard</a:t>
            </a:r>
            <a:r>
              <a:rPr lang="en-US" dirty="0"/>
              <a:t>  </a:t>
            </a:r>
          </a:p>
          <a:p>
            <a:endParaRPr lang="en-US" dirty="0"/>
          </a:p>
          <a:p>
            <a:r>
              <a:rPr lang="en-US" dirty="0"/>
              <a:t>A picture plan showing each shot in your video.</a:t>
            </a:r>
          </a:p>
          <a:p>
            <a:endParaRPr lang="en-US" dirty="0"/>
          </a:p>
          <a:p>
            <a:r>
              <a:rPr lang="en-US" dirty="0"/>
              <a:t>YOU MUST turn in a storyboard with your Jim Harbin entry!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179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6ACFE9-962D-BDBD-8D10-616B70E30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Examples of a script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1F7DDC-4541-631C-28DF-55583B3A04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645243" y="664646"/>
            <a:ext cx="8505810" cy="552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33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ocument 12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2CE5AA-6BC2-185E-CF49-003855996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Examples of a script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C62A66-CEC4-E968-C8F2-99DC573F8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031" y="640080"/>
            <a:ext cx="6963340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313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4E4846-AEEA-D480-9838-D94DEEA27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713661-8CB6-080A-6C80-E0DFAAE6E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Examples of a script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9797F8-B5C2-D14A-0418-229F1D886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526" y="436534"/>
            <a:ext cx="7787067" cy="613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11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F3E0F4-2E54-5C42-4528-D62C37DE1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Storyboard Examples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BDB05B-08AB-AC13-61A5-417C4BA614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7EEAB5-EE87-D668-2EEC-81BA96C76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139" y="-91440"/>
            <a:ext cx="8237741" cy="69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27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6FABC6-F23B-12EE-06DA-96B61B8A7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Storyboard Examples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E4DAA4C-6B9B-0EDA-974D-AF6C0CA097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5075520" y="-535728"/>
            <a:ext cx="6275443" cy="794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12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406144-1FB6-9734-A4FD-05FBDB612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32A21-C6E5-4EF5-ACB4-44E2D4A2F8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9569" y="1459865"/>
            <a:ext cx="5181600" cy="4351338"/>
          </a:xfrm>
        </p:spPr>
        <p:txBody>
          <a:bodyPr/>
          <a:lstStyle/>
          <a:p>
            <a:r>
              <a:rPr lang="en-US" b="1" dirty="0"/>
              <a:t>Plot</a:t>
            </a:r>
            <a:r>
              <a:rPr lang="en-US" dirty="0"/>
              <a:t>  </a:t>
            </a:r>
          </a:p>
          <a:p>
            <a:endParaRPr lang="en-US" dirty="0"/>
          </a:p>
          <a:p>
            <a:r>
              <a:rPr lang="en-US" dirty="0"/>
              <a:t>The order or sequence of events in your video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04097-5444-BA7C-5CCB-303324C423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08585"/>
            <a:ext cx="5181600" cy="4351338"/>
          </a:xfrm>
        </p:spPr>
        <p:txBody>
          <a:bodyPr/>
          <a:lstStyle/>
          <a:p>
            <a:r>
              <a:rPr lang="en-US" b="1" dirty="0"/>
              <a:t>Camera angle</a:t>
            </a:r>
            <a:r>
              <a:rPr lang="en-US" dirty="0"/>
              <a:t> </a:t>
            </a:r>
          </a:p>
          <a:p>
            <a:endParaRPr lang="en-US" dirty="0"/>
          </a:p>
          <a:p>
            <a:r>
              <a:rPr lang="en-US" dirty="0"/>
              <a:t>Where the camera is positioned (high, low, or eye level)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165F5A-F678-87EB-164E-51543AD14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59037"/>
            <a:ext cx="5747966" cy="38296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D89D28-3E08-DDF8-DA3D-427EF9F6A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947" y="3429000"/>
            <a:ext cx="240741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218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36BA9D-A10B-A9E2-F690-D81965B68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237A7-B9C8-95BF-836C-44D4531E5F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Close‑up</a:t>
            </a:r>
            <a:r>
              <a:rPr lang="en-US" dirty="0"/>
              <a:t> </a:t>
            </a:r>
          </a:p>
          <a:p>
            <a:endParaRPr lang="en-US" dirty="0"/>
          </a:p>
          <a:p>
            <a:r>
              <a:rPr lang="en-US" dirty="0"/>
              <a:t>A shot that shows only a small part of the subject (like a face).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EF6ABB-F3B2-684E-E3AC-02A2CB2AC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10400" y="365125"/>
            <a:ext cx="5181600" cy="4351338"/>
          </a:xfrm>
        </p:spPr>
        <p:txBody>
          <a:bodyPr/>
          <a:lstStyle/>
          <a:p>
            <a:r>
              <a:rPr lang="en-US" b="1" dirty="0"/>
              <a:t>Mid shot</a:t>
            </a:r>
            <a:r>
              <a:rPr lang="en-US" dirty="0"/>
              <a:t> </a:t>
            </a:r>
          </a:p>
          <a:p>
            <a:endParaRPr lang="en-US" dirty="0"/>
          </a:p>
          <a:p>
            <a:pPr lvl="0"/>
            <a:r>
              <a:rPr lang="en-US" dirty="0"/>
              <a:t>Shows the subject from the waist up.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E6C901-8938-5BA6-66B4-7129C7D9B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80" y="3772990"/>
            <a:ext cx="2648622" cy="27198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1A177E-F60E-19AF-629E-B7BF5CBD0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364" y="4001294"/>
            <a:ext cx="2654436" cy="21019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C23A92-0480-F9A6-0AF4-EE42919C6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4349" y="2457415"/>
            <a:ext cx="3428345" cy="336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326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5ADE8C-F5DD-32D9-BAFB-6644E46A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7EFE8-D5D1-85B2-697E-79D6D6D97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4730" y="1510665"/>
            <a:ext cx="5181600" cy="4351338"/>
          </a:xfrm>
        </p:spPr>
        <p:txBody>
          <a:bodyPr/>
          <a:lstStyle/>
          <a:p>
            <a:r>
              <a:rPr lang="en-US" b="1" dirty="0"/>
              <a:t>Long shot</a:t>
            </a:r>
            <a:endParaRPr lang="en-US" sz="800" dirty="0"/>
          </a:p>
          <a:p>
            <a:r>
              <a:rPr lang="en-US" dirty="0"/>
              <a:t>Frames the subject from the feet up or may be slightly further away to show motion. Why use it?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64BE1-D39F-B1CD-B012-592A72E43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71145"/>
            <a:ext cx="5181600" cy="3996055"/>
          </a:xfrm>
        </p:spPr>
        <p:txBody>
          <a:bodyPr/>
          <a:lstStyle/>
          <a:p>
            <a:r>
              <a:rPr lang="en-US" b="1" dirty="0"/>
              <a:t>Wide shot</a:t>
            </a:r>
            <a:r>
              <a:rPr lang="en-US" dirty="0"/>
              <a:t> </a:t>
            </a:r>
          </a:p>
          <a:p>
            <a:endParaRPr lang="en-US" dirty="0"/>
          </a:p>
          <a:p>
            <a:pPr lvl="0"/>
            <a:r>
              <a:rPr lang="en-US" dirty="0"/>
              <a:t>Camera is far away from the action. Emphasizes the environment, human subjects are not the point of the shot. Tells the viewer where the story is taking place;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6796C5-91DC-DAFA-EBAD-86290ACE5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298" y="3625374"/>
            <a:ext cx="2817062" cy="29707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476236-B92A-A9EB-7584-5313E81FB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2" y="3752174"/>
            <a:ext cx="3123601" cy="303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21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FB640A-5387-6D66-04BD-C2A2E5D98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5A7E4F-0150-1A11-3ECA-BB0CA0256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b="1"/>
              <a:t>Framing</a:t>
            </a:r>
            <a:r>
              <a:rPr lang="en-US" sz="2200"/>
              <a:t>  </a:t>
            </a:r>
          </a:p>
          <a:p>
            <a:endParaRPr lang="en-US" sz="2200"/>
          </a:p>
          <a:p>
            <a:r>
              <a:rPr lang="en-US" sz="2200"/>
              <a:t>How you arrange what’s in the picture</a:t>
            </a:r>
          </a:p>
        </p:txBody>
      </p:sp>
      <p:pic>
        <p:nvPicPr>
          <p:cNvPr id="7" name="Online Media 6" title="7 Fundamentals of Video Composition &amp; Framing">
            <a:hlinkClick r:id="" action="ppaction://media"/>
            <a:extLst>
              <a:ext uri="{FF2B5EF4-FFF2-40B4-BE49-F238E27FC236}">
                <a16:creationId xmlns:a16="http://schemas.microsoft.com/office/drawing/2014/main" id="{DAB31EF8-0C7F-C5AE-7401-59EC4F614E6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654296" y="1478699"/>
            <a:ext cx="6903720" cy="390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0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9E393-73EF-1201-085C-4DC399363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88AA1-8355-4002-866A-6C90FDF794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15726"/>
            <a:ext cx="5181600" cy="4351338"/>
          </a:xfrm>
        </p:spPr>
        <p:txBody>
          <a:bodyPr/>
          <a:lstStyle/>
          <a:p>
            <a:r>
              <a:rPr lang="en-US" b="1" dirty="0"/>
              <a:t>Audio</a:t>
            </a:r>
            <a:r>
              <a:rPr lang="en-US" dirty="0"/>
              <a:t>  </a:t>
            </a:r>
          </a:p>
          <a:p>
            <a:endParaRPr lang="en-US" dirty="0"/>
          </a:p>
          <a:p>
            <a:r>
              <a:rPr lang="en-US" dirty="0"/>
              <a:t>The sound in your video (voice, music, effects)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096F5-F96B-2DF6-AB34-C50566395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8120" y="1253331"/>
            <a:ext cx="5181600" cy="4351338"/>
          </a:xfrm>
        </p:spPr>
        <p:txBody>
          <a:bodyPr/>
          <a:lstStyle/>
          <a:p>
            <a:r>
              <a:rPr lang="en-US" b="1" dirty="0"/>
              <a:t>Sound effect</a:t>
            </a:r>
            <a:r>
              <a:rPr lang="en-US" dirty="0"/>
              <a:t> </a:t>
            </a:r>
          </a:p>
          <a:p>
            <a:endParaRPr lang="en-US" dirty="0"/>
          </a:p>
          <a:p>
            <a:r>
              <a:rPr lang="en-US" dirty="0"/>
              <a:t>A special sound added to make it more exciting.</a:t>
            </a:r>
          </a:p>
        </p:txBody>
      </p:sp>
      <p:pic>
        <p:nvPicPr>
          <p:cNvPr id="6" name="Online Media 5" title="Cinematic Soundscapes (Royalty-Free)">
            <a:hlinkClick r:id="" action="ppaction://media"/>
            <a:extLst>
              <a:ext uri="{FF2B5EF4-FFF2-40B4-BE49-F238E27FC236}">
                <a16:creationId xmlns:a16="http://schemas.microsoft.com/office/drawing/2014/main" id="{028B421F-6AF0-B542-37EF-EAFAD9C223E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03881" y="3429000"/>
            <a:ext cx="5830799" cy="329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50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0345BB-FDC3-A076-8E2F-969DE01A5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22AD9-B0A2-A226-A2D2-BB11E356C7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930" y="162078"/>
            <a:ext cx="5181600" cy="4351338"/>
          </a:xfrm>
        </p:spPr>
        <p:txBody>
          <a:bodyPr/>
          <a:lstStyle/>
          <a:p>
            <a:r>
              <a:rPr lang="en-US" b="1" dirty="0"/>
              <a:t>Title</a:t>
            </a:r>
            <a:r>
              <a:rPr lang="en-US" dirty="0"/>
              <a:t>  </a:t>
            </a:r>
          </a:p>
          <a:p>
            <a:endParaRPr lang="en-US" dirty="0"/>
          </a:p>
          <a:p>
            <a:r>
              <a:rPr lang="en-US" dirty="0"/>
              <a:t>The written words that appear at the start or end of your video.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6F7871-ABCF-A1B5-C6AB-6A0FF04BC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8472" y="2145113"/>
            <a:ext cx="5181600" cy="4351338"/>
          </a:xfrm>
        </p:spPr>
        <p:txBody>
          <a:bodyPr/>
          <a:lstStyle/>
          <a:p>
            <a:r>
              <a:rPr lang="en-US" b="1" dirty="0"/>
              <a:t>Credits</a:t>
            </a:r>
            <a:r>
              <a:rPr lang="en-US" dirty="0"/>
              <a:t>  </a:t>
            </a:r>
          </a:p>
          <a:p>
            <a:endParaRPr lang="en-US" dirty="0"/>
          </a:p>
          <a:p>
            <a:r>
              <a:rPr lang="en-US" dirty="0"/>
              <a:t>The names of the people who made the video.</a:t>
            </a:r>
          </a:p>
        </p:txBody>
      </p:sp>
    </p:spTree>
    <p:extLst>
      <p:ext uri="{BB962C8B-B14F-4D97-AF65-F5344CB8AC3E}">
        <p14:creationId xmlns:p14="http://schemas.microsoft.com/office/powerpoint/2010/main" val="3448105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nline Media 4" title="Kindergarten The Musical End Credits (HIT ENTERTAINMENT VERSION)">
            <a:hlinkClick r:id="" action="ppaction://media"/>
            <a:extLst>
              <a:ext uri="{FF2B5EF4-FFF2-40B4-BE49-F238E27FC236}">
                <a16:creationId xmlns:a16="http://schemas.microsoft.com/office/drawing/2014/main" id="{97E6C219-4CD5-610E-4AB8-2F9DEBEB8808}"/>
              </a:ext>
            </a:extLst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6177" y="457200"/>
            <a:ext cx="1051964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3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CD6616-EBA9-852E-3A8B-F7A750A18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027" y="489901"/>
            <a:ext cx="3638973" cy="29835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9BF52B-82B7-DAF9-065E-DA50E586B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9323" y="489901"/>
            <a:ext cx="3216347" cy="28260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86AFA8-96C2-84F0-7730-EFF39685E3E9}"/>
              </a:ext>
            </a:extLst>
          </p:cNvPr>
          <p:cNvSpPr txBox="1"/>
          <p:nvPr/>
        </p:nvSpPr>
        <p:spPr>
          <a:xfrm>
            <a:off x="1061788" y="3813554"/>
            <a:ext cx="98112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This is a group video project!</a:t>
            </a:r>
          </a:p>
          <a:p>
            <a:pPr algn="ctr"/>
            <a:r>
              <a:rPr lang="en-US" sz="4000" b="1" dirty="0">
                <a:solidFill>
                  <a:srgbClr val="FF0000"/>
                </a:solidFill>
              </a:rPr>
              <a:t>No individual videos</a:t>
            </a:r>
          </a:p>
          <a:p>
            <a:pPr algn="ctr"/>
            <a:r>
              <a:rPr lang="en-US" sz="4000" b="1" dirty="0"/>
              <a:t>2 people minimum </a:t>
            </a:r>
          </a:p>
          <a:p>
            <a:pPr algn="ctr"/>
            <a:r>
              <a:rPr lang="en-US" sz="4000" b="1" dirty="0"/>
              <a:t>5 people maximum </a:t>
            </a:r>
          </a:p>
        </p:txBody>
      </p:sp>
    </p:spTree>
    <p:extLst>
      <p:ext uri="{BB962C8B-B14F-4D97-AF65-F5344CB8AC3E}">
        <p14:creationId xmlns:p14="http://schemas.microsoft.com/office/powerpoint/2010/main" val="4047950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7BA4D5-6321-6E15-56A9-25F72F755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C93400-A81B-C9FB-4360-42185041D075}"/>
              </a:ext>
            </a:extLst>
          </p:cNvPr>
          <p:cNvSpPr txBox="1"/>
          <p:nvPr/>
        </p:nvSpPr>
        <p:spPr>
          <a:xfrm>
            <a:off x="690880" y="3429000"/>
            <a:ext cx="54051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Jim Harbin Categories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Animation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Book Trailer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Comedy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Documentary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Drama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Instructional Video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C21C7B-ABFC-6651-7659-3282FFE9CE6D}"/>
              </a:ext>
            </a:extLst>
          </p:cNvPr>
          <p:cNvSpPr txBox="1"/>
          <p:nvPr/>
        </p:nvSpPr>
        <p:spPr>
          <a:xfrm>
            <a:off x="6096000" y="2344247"/>
            <a:ext cx="578104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7. Music Video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8. News Feature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9. News Show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10. PSA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11. Public Service Video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C9CB35-29C9-2E92-66F0-E32262AC6516}"/>
              </a:ext>
            </a:extLst>
          </p:cNvPr>
          <p:cNvSpPr txBox="1"/>
          <p:nvPr/>
        </p:nvSpPr>
        <p:spPr>
          <a:xfrm>
            <a:off x="426720" y="105013"/>
            <a:ext cx="114503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Turn in your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top 3 video categories</a:t>
            </a:r>
            <a:r>
              <a:rPr kumimoji="0" lang="en-US" sz="40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for your group Jim Harbin project.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Mr. Edeker and Mrs. Garcia will make the final decision on what  category you will work on based on your topic and video subject.</a:t>
            </a:r>
          </a:p>
        </p:txBody>
      </p:sp>
    </p:spTree>
    <p:extLst>
      <p:ext uri="{BB962C8B-B14F-4D97-AF65-F5344CB8AC3E}">
        <p14:creationId xmlns:p14="http://schemas.microsoft.com/office/powerpoint/2010/main" val="1733244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25459B-D113-62F8-D96A-355483D40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B4EDDD-4F45-D08E-3301-D1D89629653C}"/>
              </a:ext>
            </a:extLst>
          </p:cNvPr>
          <p:cNvSpPr txBox="1"/>
          <p:nvPr/>
        </p:nvSpPr>
        <p:spPr>
          <a:xfrm>
            <a:off x="309880" y="233680"/>
            <a:ext cx="1157224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Reminders: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Written copyright permission must be secured if using Legos or any other copyrighted items in your video.  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ESPECIALLY MUSIC!!!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Music and sound effects that are in Adobe Express are ok and you must still list your source in the credits of your video.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3980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BE0C39-C091-0453-E2A2-3ECCA1063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2C17EC-701F-B3FC-996C-14C3DC611166}"/>
              </a:ext>
            </a:extLst>
          </p:cNvPr>
          <p:cNvSpPr txBox="1"/>
          <p:nvPr/>
        </p:nvSpPr>
        <p:spPr>
          <a:xfrm>
            <a:off x="309880" y="0"/>
            <a:ext cx="1157224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/>
              <a:t>November Assignment</a:t>
            </a:r>
            <a:r>
              <a:rPr lang="en-US" sz="4000" b="1" dirty="0"/>
              <a:t>:     (see handouts)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/>
              <a:t>Return your signed parent/guardian agreement</a:t>
            </a:r>
          </a:p>
          <a:p>
            <a:endParaRPr lang="en-US" sz="40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/>
              <a:t>Return your signed Student Pledge </a:t>
            </a:r>
          </a:p>
          <a:p>
            <a:endParaRPr lang="en-US" sz="40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/>
              <a:t>Bring your script and storyboard to the December meeting.  </a:t>
            </a:r>
            <a:r>
              <a:rPr lang="en-US" sz="4000" b="1" dirty="0">
                <a:highlight>
                  <a:srgbClr val="FFFF00"/>
                </a:highlight>
              </a:rPr>
              <a:t>Blank script and storyboard templates are on the website</a:t>
            </a:r>
            <a:r>
              <a:rPr lang="en-US" sz="4000" b="1" dirty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/>
              <a:t>It does not have to be complete, but we need to see what you have planned for your video.</a:t>
            </a:r>
          </a:p>
        </p:txBody>
      </p:sp>
    </p:spTree>
    <p:extLst>
      <p:ext uri="{BB962C8B-B14F-4D97-AF65-F5344CB8AC3E}">
        <p14:creationId xmlns:p14="http://schemas.microsoft.com/office/powerpoint/2010/main" val="508720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582</Words>
  <Application>Microsoft Office PowerPoint</Application>
  <PresentationFormat>Widescreen</PresentationFormat>
  <Paragraphs>105</Paragraphs>
  <Slides>23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Examples of a script</vt:lpstr>
      <vt:lpstr>Examples of a script</vt:lpstr>
      <vt:lpstr>Examples of a script</vt:lpstr>
      <vt:lpstr>Storyboard Examples</vt:lpstr>
      <vt:lpstr>Storyboard 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SJCSD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Vance Edeker</dc:creator>
  <cp:lastModifiedBy>Vance Edeker</cp:lastModifiedBy>
  <cp:revision>3</cp:revision>
  <dcterms:created xsi:type="dcterms:W3CDTF">2026-10-05T11:49:54Z</dcterms:created>
  <dcterms:modified xsi:type="dcterms:W3CDTF">2026-11-03T15:39:54Z</dcterms:modified>
</cp:coreProperties>
</file>