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D74D0C-94ED-4E01-A92E-53F2E09F71F3}" v="188" dt="2024-08-30T13:12:09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1" autoAdjust="0"/>
    <p:restoredTop sz="94660"/>
  </p:normalViewPr>
  <p:slideViewPr>
    <p:cSldViewPr snapToGrid="0">
      <p:cViewPr>
        <p:scale>
          <a:sx n="50" d="100"/>
          <a:sy n="50" d="100"/>
        </p:scale>
        <p:origin x="108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Cronenberg" userId="17eaa90c-586d-4ede-b36e-98847dc6a8d5" providerId="ADAL" clId="{F9D74D0C-94ED-4E01-A92E-53F2E09F71F3}"/>
    <pc:docChg chg="custSel addSld modSld">
      <pc:chgData name="Taylor Cronenberg" userId="17eaa90c-586d-4ede-b36e-98847dc6a8d5" providerId="ADAL" clId="{F9D74D0C-94ED-4E01-A92E-53F2E09F71F3}" dt="2024-08-30T13:12:09.514" v="1108" actId="20577"/>
      <pc:docMkLst>
        <pc:docMk/>
      </pc:docMkLst>
      <pc:sldChg chg="modSp mod">
        <pc:chgData name="Taylor Cronenberg" userId="17eaa90c-586d-4ede-b36e-98847dc6a8d5" providerId="ADAL" clId="{F9D74D0C-94ED-4E01-A92E-53F2E09F71F3}" dt="2024-08-29T19:15:29.940" v="759" actId="20577"/>
        <pc:sldMkLst>
          <pc:docMk/>
          <pc:sldMk cId="1844405103" sldId="256"/>
        </pc:sldMkLst>
        <pc:spChg chg="mod">
          <ac:chgData name="Taylor Cronenberg" userId="17eaa90c-586d-4ede-b36e-98847dc6a8d5" providerId="ADAL" clId="{F9D74D0C-94ED-4E01-A92E-53F2E09F71F3}" dt="2024-08-29T19:15:29.940" v="759" actId="20577"/>
          <ac:spMkLst>
            <pc:docMk/>
            <pc:sldMk cId="1844405103" sldId="256"/>
            <ac:spMk id="3" creationId="{3C67562E-B3AF-56AA-1209-C2FD7A3FB42E}"/>
          </ac:spMkLst>
        </pc:spChg>
      </pc:sldChg>
      <pc:sldChg chg="modSp mod">
        <pc:chgData name="Taylor Cronenberg" userId="17eaa90c-586d-4ede-b36e-98847dc6a8d5" providerId="ADAL" clId="{F9D74D0C-94ED-4E01-A92E-53F2E09F71F3}" dt="2024-08-29T20:08:21.529" v="915" actId="20577"/>
        <pc:sldMkLst>
          <pc:docMk/>
          <pc:sldMk cId="1772790898" sldId="257"/>
        </pc:sldMkLst>
        <pc:spChg chg="mod">
          <ac:chgData name="Taylor Cronenberg" userId="17eaa90c-586d-4ede-b36e-98847dc6a8d5" providerId="ADAL" clId="{F9D74D0C-94ED-4E01-A92E-53F2E09F71F3}" dt="2024-08-29T20:08:21.529" v="915" actId="20577"/>
          <ac:spMkLst>
            <pc:docMk/>
            <pc:sldMk cId="1772790898" sldId="257"/>
            <ac:spMk id="3" creationId="{50064DF1-C0C4-22DC-9885-D09A1476CA28}"/>
          </ac:spMkLst>
        </pc:spChg>
      </pc:sldChg>
      <pc:sldChg chg="modSp">
        <pc:chgData name="Taylor Cronenberg" userId="17eaa90c-586d-4ede-b36e-98847dc6a8d5" providerId="ADAL" clId="{F9D74D0C-94ED-4E01-A92E-53F2E09F71F3}" dt="2024-08-29T19:37:51.970" v="823" actId="20577"/>
        <pc:sldMkLst>
          <pc:docMk/>
          <pc:sldMk cId="901442653" sldId="258"/>
        </pc:sldMkLst>
        <pc:graphicFrameChg chg="mod">
          <ac:chgData name="Taylor Cronenberg" userId="17eaa90c-586d-4ede-b36e-98847dc6a8d5" providerId="ADAL" clId="{F9D74D0C-94ED-4E01-A92E-53F2E09F71F3}" dt="2024-08-29T19:37:51.970" v="823" actId="20577"/>
          <ac:graphicFrameMkLst>
            <pc:docMk/>
            <pc:sldMk cId="901442653" sldId="258"/>
            <ac:graphicFrameMk id="5" creationId="{F1C2E9EF-94D8-E8AC-EE4C-44A3E6A30C9E}"/>
          </ac:graphicFrameMkLst>
        </pc:graphicFrameChg>
      </pc:sldChg>
      <pc:sldChg chg="modSp mod">
        <pc:chgData name="Taylor Cronenberg" userId="17eaa90c-586d-4ede-b36e-98847dc6a8d5" providerId="ADAL" clId="{F9D74D0C-94ED-4E01-A92E-53F2E09F71F3}" dt="2024-08-30T13:11:05.394" v="1050" actId="20577"/>
        <pc:sldMkLst>
          <pc:docMk/>
          <pc:sldMk cId="2164226805" sldId="260"/>
        </pc:sldMkLst>
        <pc:spChg chg="mod">
          <ac:chgData name="Taylor Cronenberg" userId="17eaa90c-586d-4ede-b36e-98847dc6a8d5" providerId="ADAL" clId="{F9D74D0C-94ED-4E01-A92E-53F2E09F71F3}" dt="2024-08-30T13:11:05.394" v="1050" actId="20577"/>
          <ac:spMkLst>
            <pc:docMk/>
            <pc:sldMk cId="2164226805" sldId="260"/>
            <ac:spMk id="3" creationId="{251FA58B-2C31-4983-D268-B0BB15C197FF}"/>
          </ac:spMkLst>
        </pc:spChg>
      </pc:sldChg>
      <pc:sldChg chg="modSp">
        <pc:chgData name="Taylor Cronenberg" userId="17eaa90c-586d-4ede-b36e-98847dc6a8d5" providerId="ADAL" clId="{F9D74D0C-94ED-4E01-A92E-53F2E09F71F3}" dt="2024-08-30T13:12:09.514" v="1108" actId="20577"/>
        <pc:sldMkLst>
          <pc:docMk/>
          <pc:sldMk cId="1702780725" sldId="261"/>
        </pc:sldMkLst>
        <pc:graphicFrameChg chg="mod">
          <ac:chgData name="Taylor Cronenberg" userId="17eaa90c-586d-4ede-b36e-98847dc6a8d5" providerId="ADAL" clId="{F9D74D0C-94ED-4E01-A92E-53F2E09F71F3}" dt="2024-08-30T13:12:09.514" v="1108" actId="20577"/>
          <ac:graphicFrameMkLst>
            <pc:docMk/>
            <pc:sldMk cId="1702780725" sldId="261"/>
            <ac:graphicFrameMk id="5" creationId="{65E733B6-9080-CBCD-0560-274E6D3AD587}"/>
          </ac:graphicFrameMkLst>
        </pc:graphicFrameChg>
      </pc:sldChg>
      <pc:sldChg chg="modSp mod">
        <pc:chgData name="Taylor Cronenberg" userId="17eaa90c-586d-4ede-b36e-98847dc6a8d5" providerId="ADAL" clId="{F9D74D0C-94ED-4E01-A92E-53F2E09F71F3}" dt="2024-08-30T13:11:32.205" v="1071" actId="20577"/>
        <pc:sldMkLst>
          <pc:docMk/>
          <pc:sldMk cId="1745115260" sldId="262"/>
        </pc:sldMkLst>
        <pc:spChg chg="mod">
          <ac:chgData name="Taylor Cronenberg" userId="17eaa90c-586d-4ede-b36e-98847dc6a8d5" providerId="ADAL" clId="{F9D74D0C-94ED-4E01-A92E-53F2E09F71F3}" dt="2024-08-30T13:11:32.205" v="1071" actId="20577"/>
          <ac:spMkLst>
            <pc:docMk/>
            <pc:sldMk cId="1745115260" sldId="262"/>
            <ac:spMk id="3" creationId="{B822490A-64E5-F9D4-4298-0EA0DEC526B6}"/>
          </ac:spMkLst>
        </pc:spChg>
      </pc:sldChg>
      <pc:sldChg chg="addSp modSp new mod setBg">
        <pc:chgData name="Taylor Cronenberg" userId="17eaa90c-586d-4ede-b36e-98847dc6a8d5" providerId="ADAL" clId="{F9D74D0C-94ED-4E01-A92E-53F2E09F71F3}" dt="2024-08-30T13:11:52.500" v="1092" actId="20577"/>
        <pc:sldMkLst>
          <pc:docMk/>
          <pc:sldMk cId="913680201" sldId="264"/>
        </pc:sldMkLst>
        <pc:spChg chg="mod">
          <ac:chgData name="Taylor Cronenberg" userId="17eaa90c-586d-4ede-b36e-98847dc6a8d5" providerId="ADAL" clId="{F9D74D0C-94ED-4E01-A92E-53F2E09F71F3}" dt="2024-08-29T16:47:04.250" v="736" actId="26606"/>
          <ac:spMkLst>
            <pc:docMk/>
            <pc:sldMk cId="913680201" sldId="264"/>
            <ac:spMk id="2" creationId="{825893F3-E548-624D-01A4-5284957C2ABD}"/>
          </ac:spMkLst>
        </pc:spChg>
        <pc:spChg chg="mod">
          <ac:chgData name="Taylor Cronenberg" userId="17eaa90c-586d-4ede-b36e-98847dc6a8d5" providerId="ADAL" clId="{F9D74D0C-94ED-4E01-A92E-53F2E09F71F3}" dt="2024-08-30T13:11:52.500" v="1092" actId="20577"/>
          <ac:spMkLst>
            <pc:docMk/>
            <pc:sldMk cId="913680201" sldId="264"/>
            <ac:spMk id="3" creationId="{58842777-95F7-1415-08CF-0589E7F0E7DC}"/>
          </ac:spMkLst>
        </pc:spChg>
        <pc:spChg chg="add">
          <ac:chgData name="Taylor Cronenberg" userId="17eaa90c-586d-4ede-b36e-98847dc6a8d5" providerId="ADAL" clId="{F9D74D0C-94ED-4E01-A92E-53F2E09F71F3}" dt="2024-08-29T16:47:04.250" v="736" actId="26606"/>
          <ac:spMkLst>
            <pc:docMk/>
            <pc:sldMk cId="913680201" sldId="264"/>
            <ac:spMk id="10" creationId="{743AA782-23D1-4521-8CAD-47662984AA08}"/>
          </ac:spMkLst>
        </pc:spChg>
        <pc:spChg chg="add">
          <ac:chgData name="Taylor Cronenberg" userId="17eaa90c-586d-4ede-b36e-98847dc6a8d5" providerId="ADAL" clId="{F9D74D0C-94ED-4E01-A92E-53F2E09F71F3}" dt="2024-08-29T16:47:04.250" v="736" actId="26606"/>
          <ac:spMkLst>
            <pc:docMk/>
            <pc:sldMk cId="913680201" sldId="264"/>
            <ac:spMk id="12" creationId="{3CE8AF5E-D374-4CF1-90CC-35CF73B81C3E}"/>
          </ac:spMkLst>
        </pc:spChg>
        <pc:picChg chg="add mod">
          <ac:chgData name="Taylor Cronenberg" userId="17eaa90c-586d-4ede-b36e-98847dc6a8d5" providerId="ADAL" clId="{F9D74D0C-94ED-4E01-A92E-53F2E09F71F3}" dt="2024-08-29T16:47:28.894" v="746" actId="1076"/>
          <ac:picMkLst>
            <pc:docMk/>
            <pc:sldMk cId="913680201" sldId="264"/>
            <ac:picMk id="7" creationId="{23E9BEDA-4F21-37D8-9685-C74C9A863A47}"/>
          </ac:picMkLst>
        </pc:picChg>
        <pc:inkChg chg="add">
          <ac:chgData name="Taylor Cronenberg" userId="17eaa90c-586d-4ede-b36e-98847dc6a8d5" providerId="ADAL" clId="{F9D74D0C-94ED-4E01-A92E-53F2E09F71F3}" dt="2024-08-29T16:47:04.250" v="736" actId="26606"/>
          <ac:inkMkLst>
            <pc:docMk/>
            <pc:sldMk cId="913680201" sldId="264"/>
            <ac:inkMk id="14" creationId="{070477C5-0410-4E4F-97A1-F84C2465C187}"/>
          </ac:inkMkLst>
        </pc:ink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A62221-E20D-4F0E-A85E-7A05D50BA0F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540FB996-DDA2-4849-95CB-A2CBBE3F1888}">
      <dgm:prSet custT="1"/>
      <dgm:spPr/>
      <dgm:t>
        <a:bodyPr/>
        <a:lstStyle/>
        <a:p>
          <a:pPr>
            <a:defRPr cap="all"/>
          </a:pPr>
          <a:r>
            <a:rPr lang="en-US" sz="2800" dirty="0"/>
            <a:t>Attend Monthly meetings</a:t>
          </a:r>
        </a:p>
      </dgm:t>
    </dgm:pt>
    <dgm:pt modelId="{BABB3A07-4FA1-457D-BF73-29DD9E1A46F9}" type="parTrans" cxnId="{D0C1107F-3D52-453E-B33A-2DFE354B2336}">
      <dgm:prSet/>
      <dgm:spPr/>
      <dgm:t>
        <a:bodyPr/>
        <a:lstStyle/>
        <a:p>
          <a:endParaRPr lang="en-US"/>
        </a:p>
      </dgm:t>
    </dgm:pt>
    <dgm:pt modelId="{FACAE3CF-B3DD-4DB3-8CD3-EAC375ECD61F}" type="sibTrans" cxnId="{D0C1107F-3D52-453E-B33A-2DFE354B2336}">
      <dgm:prSet/>
      <dgm:spPr/>
      <dgm:t>
        <a:bodyPr/>
        <a:lstStyle/>
        <a:p>
          <a:endParaRPr lang="en-US"/>
        </a:p>
      </dgm:t>
    </dgm:pt>
    <dgm:pt modelId="{F01A1A5E-A107-436B-B2D7-B6CA2EA6818E}">
      <dgm:prSet custT="1"/>
      <dgm:spPr/>
      <dgm:t>
        <a:bodyPr/>
        <a:lstStyle/>
        <a:p>
          <a:pPr>
            <a:defRPr cap="all"/>
          </a:pPr>
          <a:r>
            <a:rPr lang="en-US" sz="2800" dirty="0"/>
            <a:t>Treat camera equipment with respect and care.</a:t>
          </a:r>
        </a:p>
      </dgm:t>
    </dgm:pt>
    <dgm:pt modelId="{44197E0D-75E2-4238-8F8E-38D41FDBD83D}" type="parTrans" cxnId="{0A891BBD-A417-49F8-BFB7-33E2B2B46423}">
      <dgm:prSet/>
      <dgm:spPr/>
      <dgm:t>
        <a:bodyPr/>
        <a:lstStyle/>
        <a:p>
          <a:endParaRPr lang="en-US"/>
        </a:p>
      </dgm:t>
    </dgm:pt>
    <dgm:pt modelId="{30D535B1-C2BB-4107-8902-CC5A0C34ABA3}" type="sibTrans" cxnId="{0A891BBD-A417-49F8-BFB7-33E2B2B46423}">
      <dgm:prSet/>
      <dgm:spPr/>
      <dgm:t>
        <a:bodyPr/>
        <a:lstStyle/>
        <a:p>
          <a:endParaRPr lang="en-US"/>
        </a:p>
      </dgm:t>
    </dgm:pt>
    <dgm:pt modelId="{705D967E-2989-491B-AE70-2AFF84CCCA11}">
      <dgm:prSet custT="1"/>
      <dgm:spPr/>
      <dgm:t>
        <a:bodyPr/>
        <a:lstStyle/>
        <a:p>
          <a:pPr>
            <a:defRPr cap="all"/>
          </a:pPr>
          <a:r>
            <a:rPr lang="en-US" sz="2800" dirty="0"/>
            <a:t>Stay current on all school-work and homework assignments </a:t>
          </a:r>
        </a:p>
      </dgm:t>
    </dgm:pt>
    <dgm:pt modelId="{824F98CC-3F9C-487D-8566-111D7F7C7695}" type="parTrans" cxnId="{6349509E-12C7-47E7-A74D-88F728134CFC}">
      <dgm:prSet/>
      <dgm:spPr/>
      <dgm:t>
        <a:bodyPr/>
        <a:lstStyle/>
        <a:p>
          <a:endParaRPr lang="en-US"/>
        </a:p>
      </dgm:t>
    </dgm:pt>
    <dgm:pt modelId="{EED68F87-CF9B-4D85-A82F-488447710F79}" type="sibTrans" cxnId="{6349509E-12C7-47E7-A74D-88F728134CFC}">
      <dgm:prSet/>
      <dgm:spPr/>
      <dgm:t>
        <a:bodyPr/>
        <a:lstStyle/>
        <a:p>
          <a:endParaRPr lang="en-US"/>
        </a:p>
      </dgm:t>
    </dgm:pt>
    <dgm:pt modelId="{5B15404A-BAF6-4A28-9B86-59E2728A11A8}">
      <dgm:prSet custT="1"/>
      <dgm:spPr/>
      <dgm:t>
        <a:bodyPr/>
        <a:lstStyle/>
        <a:p>
          <a:pPr>
            <a:defRPr cap="all"/>
          </a:pPr>
          <a:r>
            <a:rPr lang="en-US" sz="2800" dirty="0"/>
            <a:t>Model the 6 Pillars of Character every day. </a:t>
          </a:r>
        </a:p>
      </dgm:t>
    </dgm:pt>
    <dgm:pt modelId="{33068185-06E7-475E-A8F2-23B02660113C}" type="parTrans" cxnId="{1ADBCBEC-9D7E-405D-8E62-4817A108D60B}">
      <dgm:prSet/>
      <dgm:spPr/>
      <dgm:t>
        <a:bodyPr/>
        <a:lstStyle/>
        <a:p>
          <a:endParaRPr lang="en-US"/>
        </a:p>
      </dgm:t>
    </dgm:pt>
    <dgm:pt modelId="{8C7F29B7-7721-4B37-A573-AD4D90FE6F2D}" type="sibTrans" cxnId="{1ADBCBEC-9D7E-405D-8E62-4817A108D60B}">
      <dgm:prSet/>
      <dgm:spPr/>
      <dgm:t>
        <a:bodyPr/>
        <a:lstStyle/>
        <a:p>
          <a:endParaRPr lang="en-US"/>
        </a:p>
      </dgm:t>
    </dgm:pt>
    <dgm:pt modelId="{2C3991A3-4ADF-4FC7-B1E8-5AD176524FCB}">
      <dgm:prSet custT="1"/>
      <dgm:spPr/>
      <dgm:t>
        <a:bodyPr/>
        <a:lstStyle/>
        <a:p>
          <a:pPr>
            <a:defRPr cap="all"/>
          </a:pPr>
          <a:r>
            <a:rPr lang="en-US" sz="2400" dirty="0"/>
            <a:t>Uphold your commitment by working as a team to complete the yearbook in a timely manner.</a:t>
          </a:r>
        </a:p>
      </dgm:t>
    </dgm:pt>
    <dgm:pt modelId="{F0C63F4D-DB6E-4236-A7C4-BC4AF452D356}" type="parTrans" cxnId="{8D3911C5-F80A-4C9B-A29D-601AB59DC6FA}">
      <dgm:prSet/>
      <dgm:spPr/>
      <dgm:t>
        <a:bodyPr/>
        <a:lstStyle/>
        <a:p>
          <a:endParaRPr lang="en-US"/>
        </a:p>
      </dgm:t>
    </dgm:pt>
    <dgm:pt modelId="{53B1CFEF-4425-41C9-80A5-6BD9FC1B2426}" type="sibTrans" cxnId="{8D3911C5-F80A-4C9B-A29D-601AB59DC6FA}">
      <dgm:prSet/>
      <dgm:spPr/>
      <dgm:t>
        <a:bodyPr/>
        <a:lstStyle/>
        <a:p>
          <a:endParaRPr lang="en-US"/>
        </a:p>
      </dgm:t>
    </dgm:pt>
    <dgm:pt modelId="{850330A0-2002-4009-963C-64E022C3EE50}" type="pres">
      <dgm:prSet presAssocID="{E5A62221-E20D-4F0E-A85E-7A05D50BA0F0}" presName="root" presStyleCnt="0">
        <dgm:presLayoutVars>
          <dgm:dir/>
          <dgm:resizeHandles val="exact"/>
        </dgm:presLayoutVars>
      </dgm:prSet>
      <dgm:spPr/>
    </dgm:pt>
    <dgm:pt modelId="{F53F6EF4-CA8A-49D0-A6D2-1AC3042FD88B}" type="pres">
      <dgm:prSet presAssocID="{540FB996-DDA2-4849-95CB-A2CBBE3F1888}" presName="compNode" presStyleCnt="0"/>
      <dgm:spPr/>
    </dgm:pt>
    <dgm:pt modelId="{50E18522-18AC-4218-8EBC-FFC3AE02326C}" type="pres">
      <dgm:prSet presAssocID="{540FB996-DDA2-4849-95CB-A2CBBE3F1888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168DC13-EA2F-4B17-899F-0291B5A82071}" type="pres">
      <dgm:prSet presAssocID="{540FB996-DDA2-4849-95CB-A2CBBE3F188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C95CC5C9-8EAC-4F01-A4DC-D1E451F4321F}" type="pres">
      <dgm:prSet presAssocID="{540FB996-DDA2-4849-95CB-A2CBBE3F1888}" presName="spaceRect" presStyleCnt="0"/>
      <dgm:spPr/>
    </dgm:pt>
    <dgm:pt modelId="{CDCC3E3C-0AAF-46DF-963D-50099A297BCE}" type="pres">
      <dgm:prSet presAssocID="{540FB996-DDA2-4849-95CB-A2CBBE3F1888}" presName="textRect" presStyleLbl="revTx" presStyleIdx="0" presStyleCnt="5">
        <dgm:presLayoutVars>
          <dgm:chMax val="1"/>
          <dgm:chPref val="1"/>
        </dgm:presLayoutVars>
      </dgm:prSet>
      <dgm:spPr/>
    </dgm:pt>
    <dgm:pt modelId="{C8ADFE7D-5D95-4FD1-B34B-83111B32A9F0}" type="pres">
      <dgm:prSet presAssocID="{FACAE3CF-B3DD-4DB3-8CD3-EAC375ECD61F}" presName="sibTrans" presStyleCnt="0"/>
      <dgm:spPr/>
    </dgm:pt>
    <dgm:pt modelId="{1151B5BC-9F2A-4562-B1D8-8F95487888E0}" type="pres">
      <dgm:prSet presAssocID="{F01A1A5E-A107-436B-B2D7-B6CA2EA6818E}" presName="compNode" presStyleCnt="0"/>
      <dgm:spPr/>
    </dgm:pt>
    <dgm:pt modelId="{F020EDE2-BAA7-49A2-8005-579BAA2E28A1}" type="pres">
      <dgm:prSet presAssocID="{F01A1A5E-A107-436B-B2D7-B6CA2EA6818E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C73B26B-10F6-400F-A5FB-A81280FA47D2}" type="pres">
      <dgm:prSet presAssocID="{F01A1A5E-A107-436B-B2D7-B6CA2EA6818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10D405B9-D3D5-4B28-B660-7B800E7B5D4A}" type="pres">
      <dgm:prSet presAssocID="{F01A1A5E-A107-436B-B2D7-B6CA2EA6818E}" presName="spaceRect" presStyleCnt="0"/>
      <dgm:spPr/>
    </dgm:pt>
    <dgm:pt modelId="{3B991CF3-9D54-4AB0-A62E-EBF9CA7EB821}" type="pres">
      <dgm:prSet presAssocID="{F01A1A5E-A107-436B-B2D7-B6CA2EA6818E}" presName="textRect" presStyleLbl="revTx" presStyleIdx="1" presStyleCnt="5">
        <dgm:presLayoutVars>
          <dgm:chMax val="1"/>
          <dgm:chPref val="1"/>
        </dgm:presLayoutVars>
      </dgm:prSet>
      <dgm:spPr/>
    </dgm:pt>
    <dgm:pt modelId="{81C13EE4-2AC8-4467-A5BD-D8F3F54D405B}" type="pres">
      <dgm:prSet presAssocID="{30D535B1-C2BB-4107-8902-CC5A0C34ABA3}" presName="sibTrans" presStyleCnt="0"/>
      <dgm:spPr/>
    </dgm:pt>
    <dgm:pt modelId="{BB4FB82E-CB2E-4C2E-A20C-33D57A970AD1}" type="pres">
      <dgm:prSet presAssocID="{705D967E-2989-491B-AE70-2AFF84CCCA11}" presName="compNode" presStyleCnt="0"/>
      <dgm:spPr/>
    </dgm:pt>
    <dgm:pt modelId="{ED9C6021-DC63-4113-8A64-13614AAB7776}" type="pres">
      <dgm:prSet presAssocID="{705D967E-2989-491B-AE70-2AFF84CCCA11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6A05A0B8-E2CC-41E4-9F34-65A1D58F688B}" type="pres">
      <dgm:prSet presAssocID="{705D967E-2989-491B-AE70-2AFF84CCCA1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823B45B-92F2-4410-8623-7BF3CA062F4B}" type="pres">
      <dgm:prSet presAssocID="{705D967E-2989-491B-AE70-2AFF84CCCA11}" presName="spaceRect" presStyleCnt="0"/>
      <dgm:spPr/>
    </dgm:pt>
    <dgm:pt modelId="{47DE7A08-B582-42B2-AF2D-4011AF841BF5}" type="pres">
      <dgm:prSet presAssocID="{705D967E-2989-491B-AE70-2AFF84CCCA11}" presName="textRect" presStyleLbl="revTx" presStyleIdx="2" presStyleCnt="5">
        <dgm:presLayoutVars>
          <dgm:chMax val="1"/>
          <dgm:chPref val="1"/>
        </dgm:presLayoutVars>
      </dgm:prSet>
      <dgm:spPr/>
    </dgm:pt>
    <dgm:pt modelId="{F162D137-EA21-4C82-8B83-952847060632}" type="pres">
      <dgm:prSet presAssocID="{EED68F87-CF9B-4D85-A82F-488447710F79}" presName="sibTrans" presStyleCnt="0"/>
      <dgm:spPr/>
    </dgm:pt>
    <dgm:pt modelId="{C0A64988-3C47-4FCD-A424-75B4F0C50759}" type="pres">
      <dgm:prSet presAssocID="{5B15404A-BAF6-4A28-9B86-59E2728A11A8}" presName="compNode" presStyleCnt="0"/>
      <dgm:spPr/>
    </dgm:pt>
    <dgm:pt modelId="{2A6485E0-1417-4D7C-A8FB-951DECD32EE7}" type="pres">
      <dgm:prSet presAssocID="{5B15404A-BAF6-4A28-9B86-59E2728A11A8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25E28D7-9912-4A66-A13D-DC164086F17E}" type="pres">
      <dgm:prSet presAssocID="{5B15404A-BAF6-4A28-9B86-59E2728A11A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CFE30CC-E153-4035-A090-131E58F7C12C}" type="pres">
      <dgm:prSet presAssocID="{5B15404A-BAF6-4A28-9B86-59E2728A11A8}" presName="spaceRect" presStyleCnt="0"/>
      <dgm:spPr/>
    </dgm:pt>
    <dgm:pt modelId="{B1074AE4-4D43-424E-8566-FE5EBA8A0EBE}" type="pres">
      <dgm:prSet presAssocID="{5B15404A-BAF6-4A28-9B86-59E2728A11A8}" presName="textRect" presStyleLbl="revTx" presStyleIdx="3" presStyleCnt="5">
        <dgm:presLayoutVars>
          <dgm:chMax val="1"/>
          <dgm:chPref val="1"/>
        </dgm:presLayoutVars>
      </dgm:prSet>
      <dgm:spPr/>
    </dgm:pt>
    <dgm:pt modelId="{B3984E02-BCBB-48DF-9316-10FD28E77374}" type="pres">
      <dgm:prSet presAssocID="{8C7F29B7-7721-4B37-A573-AD4D90FE6F2D}" presName="sibTrans" presStyleCnt="0"/>
      <dgm:spPr/>
    </dgm:pt>
    <dgm:pt modelId="{2B6D92E1-701C-462B-81F2-2356431DF12B}" type="pres">
      <dgm:prSet presAssocID="{2C3991A3-4ADF-4FC7-B1E8-5AD176524FCB}" presName="compNode" presStyleCnt="0"/>
      <dgm:spPr/>
    </dgm:pt>
    <dgm:pt modelId="{AB5B2E1C-8379-4665-A1A9-A238CC7578B8}" type="pres">
      <dgm:prSet presAssocID="{2C3991A3-4ADF-4FC7-B1E8-5AD176524FCB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8A8249EF-8BD4-4021-AC15-36E02249F921}" type="pres">
      <dgm:prSet presAssocID="{2C3991A3-4ADF-4FC7-B1E8-5AD176524FC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7ED5AA8-7D9B-46A4-801E-8726B32A0CAA}" type="pres">
      <dgm:prSet presAssocID="{2C3991A3-4ADF-4FC7-B1E8-5AD176524FCB}" presName="spaceRect" presStyleCnt="0"/>
      <dgm:spPr/>
    </dgm:pt>
    <dgm:pt modelId="{C8F3D056-8476-4BB7-AEA5-F4EE4DA80C03}" type="pres">
      <dgm:prSet presAssocID="{2C3991A3-4ADF-4FC7-B1E8-5AD176524FCB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6626360E-123A-4062-8AE5-5632FBF55DC4}" type="presOf" srcId="{540FB996-DDA2-4849-95CB-A2CBBE3F1888}" destId="{CDCC3E3C-0AAF-46DF-963D-50099A297BCE}" srcOrd="0" destOrd="0" presId="urn:microsoft.com/office/officeart/2018/5/layout/IconLeafLabelList"/>
    <dgm:cxn modelId="{4C28856B-5908-4EBA-8CEC-8743E01A8DD6}" type="presOf" srcId="{F01A1A5E-A107-436B-B2D7-B6CA2EA6818E}" destId="{3B991CF3-9D54-4AB0-A62E-EBF9CA7EB821}" srcOrd="0" destOrd="0" presId="urn:microsoft.com/office/officeart/2018/5/layout/IconLeafLabelList"/>
    <dgm:cxn modelId="{20715878-84D9-4E73-9B2F-BBD5E85558FD}" type="presOf" srcId="{5B15404A-BAF6-4A28-9B86-59E2728A11A8}" destId="{B1074AE4-4D43-424E-8566-FE5EBA8A0EBE}" srcOrd="0" destOrd="0" presId="urn:microsoft.com/office/officeart/2018/5/layout/IconLeafLabelList"/>
    <dgm:cxn modelId="{D0C1107F-3D52-453E-B33A-2DFE354B2336}" srcId="{E5A62221-E20D-4F0E-A85E-7A05D50BA0F0}" destId="{540FB996-DDA2-4849-95CB-A2CBBE3F1888}" srcOrd="0" destOrd="0" parTransId="{BABB3A07-4FA1-457D-BF73-29DD9E1A46F9}" sibTransId="{FACAE3CF-B3DD-4DB3-8CD3-EAC375ECD61F}"/>
    <dgm:cxn modelId="{6349509E-12C7-47E7-A74D-88F728134CFC}" srcId="{E5A62221-E20D-4F0E-A85E-7A05D50BA0F0}" destId="{705D967E-2989-491B-AE70-2AFF84CCCA11}" srcOrd="2" destOrd="0" parTransId="{824F98CC-3F9C-487D-8566-111D7F7C7695}" sibTransId="{EED68F87-CF9B-4D85-A82F-488447710F79}"/>
    <dgm:cxn modelId="{7D2659B0-BFDD-4758-A08C-B3D3142DC605}" type="presOf" srcId="{E5A62221-E20D-4F0E-A85E-7A05D50BA0F0}" destId="{850330A0-2002-4009-963C-64E022C3EE50}" srcOrd="0" destOrd="0" presId="urn:microsoft.com/office/officeart/2018/5/layout/IconLeafLabelList"/>
    <dgm:cxn modelId="{0A891BBD-A417-49F8-BFB7-33E2B2B46423}" srcId="{E5A62221-E20D-4F0E-A85E-7A05D50BA0F0}" destId="{F01A1A5E-A107-436B-B2D7-B6CA2EA6818E}" srcOrd="1" destOrd="0" parTransId="{44197E0D-75E2-4238-8F8E-38D41FDBD83D}" sibTransId="{30D535B1-C2BB-4107-8902-CC5A0C34ABA3}"/>
    <dgm:cxn modelId="{349D0FBE-0CBD-4E01-9780-D1C367D9CEE9}" type="presOf" srcId="{2C3991A3-4ADF-4FC7-B1E8-5AD176524FCB}" destId="{C8F3D056-8476-4BB7-AEA5-F4EE4DA80C03}" srcOrd="0" destOrd="0" presId="urn:microsoft.com/office/officeart/2018/5/layout/IconLeafLabelList"/>
    <dgm:cxn modelId="{8D3911C5-F80A-4C9B-A29D-601AB59DC6FA}" srcId="{E5A62221-E20D-4F0E-A85E-7A05D50BA0F0}" destId="{2C3991A3-4ADF-4FC7-B1E8-5AD176524FCB}" srcOrd="4" destOrd="0" parTransId="{F0C63F4D-DB6E-4236-A7C4-BC4AF452D356}" sibTransId="{53B1CFEF-4425-41C9-80A5-6BD9FC1B2426}"/>
    <dgm:cxn modelId="{7A1143DE-A68A-453F-9252-DC4B62BB95F2}" type="presOf" srcId="{705D967E-2989-491B-AE70-2AFF84CCCA11}" destId="{47DE7A08-B582-42B2-AF2D-4011AF841BF5}" srcOrd="0" destOrd="0" presId="urn:microsoft.com/office/officeart/2018/5/layout/IconLeafLabelList"/>
    <dgm:cxn modelId="{1ADBCBEC-9D7E-405D-8E62-4817A108D60B}" srcId="{E5A62221-E20D-4F0E-A85E-7A05D50BA0F0}" destId="{5B15404A-BAF6-4A28-9B86-59E2728A11A8}" srcOrd="3" destOrd="0" parTransId="{33068185-06E7-475E-A8F2-23B02660113C}" sibTransId="{8C7F29B7-7721-4B37-A573-AD4D90FE6F2D}"/>
    <dgm:cxn modelId="{04A841C2-4A2A-4E8B-AF77-E25A20C3B8B9}" type="presParOf" srcId="{850330A0-2002-4009-963C-64E022C3EE50}" destId="{F53F6EF4-CA8A-49D0-A6D2-1AC3042FD88B}" srcOrd="0" destOrd="0" presId="urn:microsoft.com/office/officeart/2018/5/layout/IconLeafLabelList"/>
    <dgm:cxn modelId="{F042E050-EE15-4EE6-B412-5AA2B3BD0DC8}" type="presParOf" srcId="{F53F6EF4-CA8A-49D0-A6D2-1AC3042FD88B}" destId="{50E18522-18AC-4218-8EBC-FFC3AE02326C}" srcOrd="0" destOrd="0" presId="urn:microsoft.com/office/officeart/2018/5/layout/IconLeafLabelList"/>
    <dgm:cxn modelId="{240D8B42-96CB-4F41-9A2C-D622E0B1D6F7}" type="presParOf" srcId="{F53F6EF4-CA8A-49D0-A6D2-1AC3042FD88B}" destId="{7168DC13-EA2F-4B17-899F-0291B5A82071}" srcOrd="1" destOrd="0" presId="urn:microsoft.com/office/officeart/2018/5/layout/IconLeafLabelList"/>
    <dgm:cxn modelId="{7985DEC9-ED2C-4FF0-8ADD-BD310B8F7B23}" type="presParOf" srcId="{F53F6EF4-CA8A-49D0-A6D2-1AC3042FD88B}" destId="{C95CC5C9-8EAC-4F01-A4DC-D1E451F4321F}" srcOrd="2" destOrd="0" presId="urn:microsoft.com/office/officeart/2018/5/layout/IconLeafLabelList"/>
    <dgm:cxn modelId="{FB15235F-4457-4B9D-A04D-D9A8DBC4A509}" type="presParOf" srcId="{F53F6EF4-CA8A-49D0-A6D2-1AC3042FD88B}" destId="{CDCC3E3C-0AAF-46DF-963D-50099A297BCE}" srcOrd="3" destOrd="0" presId="urn:microsoft.com/office/officeart/2018/5/layout/IconLeafLabelList"/>
    <dgm:cxn modelId="{40357973-64E8-4152-8875-5B629DADBE78}" type="presParOf" srcId="{850330A0-2002-4009-963C-64E022C3EE50}" destId="{C8ADFE7D-5D95-4FD1-B34B-83111B32A9F0}" srcOrd="1" destOrd="0" presId="urn:microsoft.com/office/officeart/2018/5/layout/IconLeafLabelList"/>
    <dgm:cxn modelId="{934C81CC-AF76-4096-B394-C31337B91365}" type="presParOf" srcId="{850330A0-2002-4009-963C-64E022C3EE50}" destId="{1151B5BC-9F2A-4562-B1D8-8F95487888E0}" srcOrd="2" destOrd="0" presId="urn:microsoft.com/office/officeart/2018/5/layout/IconLeafLabelList"/>
    <dgm:cxn modelId="{F474C558-3A26-4219-9C5D-3BD73ABB69F3}" type="presParOf" srcId="{1151B5BC-9F2A-4562-B1D8-8F95487888E0}" destId="{F020EDE2-BAA7-49A2-8005-579BAA2E28A1}" srcOrd="0" destOrd="0" presId="urn:microsoft.com/office/officeart/2018/5/layout/IconLeafLabelList"/>
    <dgm:cxn modelId="{42A0B986-98BC-4B7B-82DF-47C700AE7709}" type="presParOf" srcId="{1151B5BC-9F2A-4562-B1D8-8F95487888E0}" destId="{CC73B26B-10F6-400F-A5FB-A81280FA47D2}" srcOrd="1" destOrd="0" presId="urn:microsoft.com/office/officeart/2018/5/layout/IconLeafLabelList"/>
    <dgm:cxn modelId="{3C1BBBC6-F12F-4FCB-A4CE-AD1AA441BCCE}" type="presParOf" srcId="{1151B5BC-9F2A-4562-B1D8-8F95487888E0}" destId="{10D405B9-D3D5-4B28-B660-7B800E7B5D4A}" srcOrd="2" destOrd="0" presId="urn:microsoft.com/office/officeart/2018/5/layout/IconLeafLabelList"/>
    <dgm:cxn modelId="{43B970B7-CB69-4497-B286-5A751928EBC0}" type="presParOf" srcId="{1151B5BC-9F2A-4562-B1D8-8F95487888E0}" destId="{3B991CF3-9D54-4AB0-A62E-EBF9CA7EB821}" srcOrd="3" destOrd="0" presId="urn:microsoft.com/office/officeart/2018/5/layout/IconLeafLabelList"/>
    <dgm:cxn modelId="{0E7F80C7-22C9-4D67-A027-75C82325B75D}" type="presParOf" srcId="{850330A0-2002-4009-963C-64E022C3EE50}" destId="{81C13EE4-2AC8-4467-A5BD-D8F3F54D405B}" srcOrd="3" destOrd="0" presId="urn:microsoft.com/office/officeart/2018/5/layout/IconLeafLabelList"/>
    <dgm:cxn modelId="{CD4AA2EB-CF15-4F79-941B-280F08D25EDC}" type="presParOf" srcId="{850330A0-2002-4009-963C-64E022C3EE50}" destId="{BB4FB82E-CB2E-4C2E-A20C-33D57A970AD1}" srcOrd="4" destOrd="0" presId="urn:microsoft.com/office/officeart/2018/5/layout/IconLeafLabelList"/>
    <dgm:cxn modelId="{09EF082B-5719-47E7-B630-AB323DE02139}" type="presParOf" srcId="{BB4FB82E-CB2E-4C2E-A20C-33D57A970AD1}" destId="{ED9C6021-DC63-4113-8A64-13614AAB7776}" srcOrd="0" destOrd="0" presId="urn:microsoft.com/office/officeart/2018/5/layout/IconLeafLabelList"/>
    <dgm:cxn modelId="{13175971-D32E-4355-9C9E-07AFC0A6B62F}" type="presParOf" srcId="{BB4FB82E-CB2E-4C2E-A20C-33D57A970AD1}" destId="{6A05A0B8-E2CC-41E4-9F34-65A1D58F688B}" srcOrd="1" destOrd="0" presId="urn:microsoft.com/office/officeart/2018/5/layout/IconLeafLabelList"/>
    <dgm:cxn modelId="{4E45AD05-F1A1-40C4-8BA1-A10C27793766}" type="presParOf" srcId="{BB4FB82E-CB2E-4C2E-A20C-33D57A970AD1}" destId="{0823B45B-92F2-4410-8623-7BF3CA062F4B}" srcOrd="2" destOrd="0" presId="urn:microsoft.com/office/officeart/2018/5/layout/IconLeafLabelList"/>
    <dgm:cxn modelId="{866F2559-A162-46B2-A922-5BD391AB2294}" type="presParOf" srcId="{BB4FB82E-CB2E-4C2E-A20C-33D57A970AD1}" destId="{47DE7A08-B582-42B2-AF2D-4011AF841BF5}" srcOrd="3" destOrd="0" presId="urn:microsoft.com/office/officeart/2018/5/layout/IconLeafLabelList"/>
    <dgm:cxn modelId="{B47DC9A8-C010-42C6-93E9-C48A94EEFF4E}" type="presParOf" srcId="{850330A0-2002-4009-963C-64E022C3EE50}" destId="{F162D137-EA21-4C82-8B83-952847060632}" srcOrd="5" destOrd="0" presId="urn:microsoft.com/office/officeart/2018/5/layout/IconLeafLabelList"/>
    <dgm:cxn modelId="{B1B70FF6-4F2D-4E05-8A49-90061228CB6D}" type="presParOf" srcId="{850330A0-2002-4009-963C-64E022C3EE50}" destId="{C0A64988-3C47-4FCD-A424-75B4F0C50759}" srcOrd="6" destOrd="0" presId="urn:microsoft.com/office/officeart/2018/5/layout/IconLeafLabelList"/>
    <dgm:cxn modelId="{1372C35F-4C16-4B38-896F-FD7C1ED9AA49}" type="presParOf" srcId="{C0A64988-3C47-4FCD-A424-75B4F0C50759}" destId="{2A6485E0-1417-4D7C-A8FB-951DECD32EE7}" srcOrd="0" destOrd="0" presId="urn:microsoft.com/office/officeart/2018/5/layout/IconLeafLabelList"/>
    <dgm:cxn modelId="{580D6203-DCB8-40EB-814B-310C92B4F2B8}" type="presParOf" srcId="{C0A64988-3C47-4FCD-A424-75B4F0C50759}" destId="{A25E28D7-9912-4A66-A13D-DC164086F17E}" srcOrd="1" destOrd="0" presId="urn:microsoft.com/office/officeart/2018/5/layout/IconLeafLabelList"/>
    <dgm:cxn modelId="{6B05C2FA-1820-4C82-881C-FA7B375366D8}" type="presParOf" srcId="{C0A64988-3C47-4FCD-A424-75B4F0C50759}" destId="{0CFE30CC-E153-4035-A090-131E58F7C12C}" srcOrd="2" destOrd="0" presId="urn:microsoft.com/office/officeart/2018/5/layout/IconLeafLabelList"/>
    <dgm:cxn modelId="{8D629DB2-644A-44F1-A9BF-BF5E7824EC2A}" type="presParOf" srcId="{C0A64988-3C47-4FCD-A424-75B4F0C50759}" destId="{B1074AE4-4D43-424E-8566-FE5EBA8A0EBE}" srcOrd="3" destOrd="0" presId="urn:microsoft.com/office/officeart/2018/5/layout/IconLeafLabelList"/>
    <dgm:cxn modelId="{C25D636A-6C8E-41F2-AB53-CB42BEE6902B}" type="presParOf" srcId="{850330A0-2002-4009-963C-64E022C3EE50}" destId="{B3984E02-BCBB-48DF-9316-10FD28E77374}" srcOrd="7" destOrd="0" presId="urn:microsoft.com/office/officeart/2018/5/layout/IconLeafLabelList"/>
    <dgm:cxn modelId="{1956A625-6E5F-429C-8501-76A41194F12D}" type="presParOf" srcId="{850330A0-2002-4009-963C-64E022C3EE50}" destId="{2B6D92E1-701C-462B-81F2-2356431DF12B}" srcOrd="8" destOrd="0" presId="urn:microsoft.com/office/officeart/2018/5/layout/IconLeafLabelList"/>
    <dgm:cxn modelId="{9CE25241-207C-411F-AA13-5F822E7AE162}" type="presParOf" srcId="{2B6D92E1-701C-462B-81F2-2356431DF12B}" destId="{AB5B2E1C-8379-4665-A1A9-A238CC7578B8}" srcOrd="0" destOrd="0" presId="urn:microsoft.com/office/officeart/2018/5/layout/IconLeafLabelList"/>
    <dgm:cxn modelId="{CABE54B2-8214-4A0D-96DE-BE4274A1DCA9}" type="presParOf" srcId="{2B6D92E1-701C-462B-81F2-2356431DF12B}" destId="{8A8249EF-8BD4-4021-AC15-36E02249F921}" srcOrd="1" destOrd="0" presId="urn:microsoft.com/office/officeart/2018/5/layout/IconLeafLabelList"/>
    <dgm:cxn modelId="{FCC3AC45-E610-412E-AB3F-F64D7BEB9426}" type="presParOf" srcId="{2B6D92E1-701C-462B-81F2-2356431DF12B}" destId="{A7ED5AA8-7D9B-46A4-801E-8726B32A0CAA}" srcOrd="2" destOrd="0" presId="urn:microsoft.com/office/officeart/2018/5/layout/IconLeafLabelList"/>
    <dgm:cxn modelId="{7B6B3EBF-EB71-4430-ACB6-ACE749E8B586}" type="presParOf" srcId="{2B6D92E1-701C-462B-81F2-2356431DF12B}" destId="{C8F3D056-8476-4BB7-AEA5-F4EE4DA80C0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C8921C-0B66-4520-B1CC-09BBC613CF2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3146172-93C8-40D8-BBB3-8E4B2B0665BC}">
      <dgm:prSet/>
      <dgm:spPr/>
      <dgm:t>
        <a:bodyPr/>
        <a:lstStyle/>
        <a:p>
          <a:r>
            <a:rPr lang="en-US"/>
            <a:t>You are already a member of Safety Patrol or the News Team.</a:t>
          </a:r>
        </a:p>
      </dgm:t>
    </dgm:pt>
    <dgm:pt modelId="{548757D3-22D7-423D-A3F6-F5B347B214FA}" type="parTrans" cxnId="{457ABC5F-51EE-4DF3-A180-B88C23391FD6}">
      <dgm:prSet/>
      <dgm:spPr/>
      <dgm:t>
        <a:bodyPr/>
        <a:lstStyle/>
        <a:p>
          <a:endParaRPr lang="en-US"/>
        </a:p>
      </dgm:t>
    </dgm:pt>
    <dgm:pt modelId="{8375BD2E-59D6-4014-8B6E-3FC24964F136}" type="sibTrans" cxnId="{457ABC5F-51EE-4DF3-A180-B88C23391FD6}">
      <dgm:prSet/>
      <dgm:spPr/>
      <dgm:t>
        <a:bodyPr/>
        <a:lstStyle/>
        <a:p>
          <a:endParaRPr lang="en-US"/>
        </a:p>
      </dgm:t>
    </dgm:pt>
    <dgm:pt modelId="{A10EE864-F1BB-4DBD-9393-CEBC1DD7DC2D}">
      <dgm:prSet/>
      <dgm:spPr/>
      <dgm:t>
        <a:bodyPr/>
        <a:lstStyle/>
        <a:p>
          <a:r>
            <a:rPr lang="en-US" dirty="0"/>
            <a:t>Unable to attend monthly meetings before school. </a:t>
          </a:r>
        </a:p>
      </dgm:t>
    </dgm:pt>
    <dgm:pt modelId="{343CC133-3A01-44A8-8877-872A7174C309}" type="parTrans" cxnId="{ACCE92AF-C985-4F6B-970D-C4F7ACFC9EA0}">
      <dgm:prSet/>
      <dgm:spPr/>
      <dgm:t>
        <a:bodyPr/>
        <a:lstStyle/>
        <a:p>
          <a:endParaRPr lang="en-US"/>
        </a:p>
      </dgm:t>
    </dgm:pt>
    <dgm:pt modelId="{0E3E789E-CD41-481E-8E52-84F38DCF7638}" type="sibTrans" cxnId="{ACCE92AF-C985-4F6B-970D-C4F7ACFC9EA0}">
      <dgm:prSet/>
      <dgm:spPr/>
      <dgm:t>
        <a:bodyPr/>
        <a:lstStyle/>
        <a:p>
          <a:endParaRPr lang="en-US"/>
        </a:p>
      </dgm:t>
    </dgm:pt>
    <dgm:pt modelId="{3066175A-2B12-406D-972E-6A76BF0CF0FF}">
      <dgm:prSet/>
      <dgm:spPr/>
      <dgm:t>
        <a:bodyPr/>
        <a:lstStyle/>
        <a:p>
          <a:r>
            <a:rPr lang="en-US"/>
            <a:t>Application not turned in on time or incomplete. </a:t>
          </a:r>
        </a:p>
      </dgm:t>
    </dgm:pt>
    <dgm:pt modelId="{6CD479E7-E914-41D7-A79E-9D62416E5BD1}" type="parTrans" cxnId="{C40A1666-1B0D-4037-899E-5DCAE2D20EBD}">
      <dgm:prSet/>
      <dgm:spPr/>
      <dgm:t>
        <a:bodyPr/>
        <a:lstStyle/>
        <a:p>
          <a:endParaRPr lang="en-US"/>
        </a:p>
      </dgm:t>
    </dgm:pt>
    <dgm:pt modelId="{1A10E16E-B1B9-42F9-9CA0-DCFF2912B599}" type="sibTrans" cxnId="{C40A1666-1B0D-4037-899E-5DCAE2D20EBD}">
      <dgm:prSet/>
      <dgm:spPr/>
      <dgm:t>
        <a:bodyPr/>
        <a:lstStyle/>
        <a:p>
          <a:endParaRPr lang="en-US"/>
        </a:p>
      </dgm:t>
    </dgm:pt>
    <dgm:pt modelId="{DF32EBC6-D0CD-419E-8C8D-31B83BCD8872}">
      <dgm:prSet/>
      <dgm:spPr/>
      <dgm:t>
        <a:bodyPr/>
        <a:lstStyle/>
        <a:p>
          <a:r>
            <a:rPr lang="en-US" dirty="0"/>
            <a:t>Number of applicants- a max of 10 students will be selected</a:t>
          </a:r>
        </a:p>
      </dgm:t>
    </dgm:pt>
    <dgm:pt modelId="{0CC50666-2232-4BB8-8CEF-1F70F19357D9}" type="parTrans" cxnId="{1BD3B937-8D77-45FC-A755-568AA113553D}">
      <dgm:prSet/>
      <dgm:spPr/>
      <dgm:t>
        <a:bodyPr/>
        <a:lstStyle/>
        <a:p>
          <a:endParaRPr lang="en-US"/>
        </a:p>
      </dgm:t>
    </dgm:pt>
    <dgm:pt modelId="{C025434F-41A9-4D4C-B392-3C9D6917567E}" type="sibTrans" cxnId="{1BD3B937-8D77-45FC-A755-568AA113553D}">
      <dgm:prSet/>
      <dgm:spPr/>
      <dgm:t>
        <a:bodyPr/>
        <a:lstStyle/>
        <a:p>
          <a:endParaRPr lang="en-US"/>
        </a:p>
      </dgm:t>
    </dgm:pt>
    <dgm:pt modelId="{828FD098-E9E6-4F62-9545-F6760FDE01CB}" type="pres">
      <dgm:prSet presAssocID="{5AC8921C-0B66-4520-B1CC-09BBC613CF23}" presName="outerComposite" presStyleCnt="0">
        <dgm:presLayoutVars>
          <dgm:chMax val="5"/>
          <dgm:dir/>
          <dgm:resizeHandles val="exact"/>
        </dgm:presLayoutVars>
      </dgm:prSet>
      <dgm:spPr/>
    </dgm:pt>
    <dgm:pt modelId="{33010A46-3F0C-4D65-A210-33AC052E97A8}" type="pres">
      <dgm:prSet presAssocID="{5AC8921C-0B66-4520-B1CC-09BBC613CF23}" presName="dummyMaxCanvas" presStyleCnt="0">
        <dgm:presLayoutVars/>
      </dgm:prSet>
      <dgm:spPr/>
    </dgm:pt>
    <dgm:pt modelId="{29968545-3EFA-480B-B293-A8BB95A78CBC}" type="pres">
      <dgm:prSet presAssocID="{5AC8921C-0B66-4520-B1CC-09BBC613CF23}" presName="FourNodes_1" presStyleLbl="node1" presStyleIdx="0" presStyleCnt="4">
        <dgm:presLayoutVars>
          <dgm:bulletEnabled val="1"/>
        </dgm:presLayoutVars>
      </dgm:prSet>
      <dgm:spPr/>
    </dgm:pt>
    <dgm:pt modelId="{E69C302B-4EF4-481B-BC48-4B4F8227F750}" type="pres">
      <dgm:prSet presAssocID="{5AC8921C-0B66-4520-B1CC-09BBC613CF23}" presName="FourNodes_2" presStyleLbl="node1" presStyleIdx="1" presStyleCnt="4">
        <dgm:presLayoutVars>
          <dgm:bulletEnabled val="1"/>
        </dgm:presLayoutVars>
      </dgm:prSet>
      <dgm:spPr/>
    </dgm:pt>
    <dgm:pt modelId="{D87A6FE7-4F65-47F9-9579-B9FB8235BD15}" type="pres">
      <dgm:prSet presAssocID="{5AC8921C-0B66-4520-B1CC-09BBC613CF23}" presName="FourNodes_3" presStyleLbl="node1" presStyleIdx="2" presStyleCnt="4">
        <dgm:presLayoutVars>
          <dgm:bulletEnabled val="1"/>
        </dgm:presLayoutVars>
      </dgm:prSet>
      <dgm:spPr/>
    </dgm:pt>
    <dgm:pt modelId="{980E5EB7-D0DC-42C3-9584-16AE830CA4A2}" type="pres">
      <dgm:prSet presAssocID="{5AC8921C-0B66-4520-B1CC-09BBC613CF23}" presName="FourNodes_4" presStyleLbl="node1" presStyleIdx="3" presStyleCnt="4" custLinFactNeighborX="99">
        <dgm:presLayoutVars>
          <dgm:bulletEnabled val="1"/>
        </dgm:presLayoutVars>
      </dgm:prSet>
      <dgm:spPr/>
    </dgm:pt>
    <dgm:pt modelId="{D6899F23-EC0D-46C0-87F3-BADC92FB9952}" type="pres">
      <dgm:prSet presAssocID="{5AC8921C-0B66-4520-B1CC-09BBC613CF23}" presName="FourConn_1-2" presStyleLbl="fgAccFollowNode1" presStyleIdx="0" presStyleCnt="3">
        <dgm:presLayoutVars>
          <dgm:bulletEnabled val="1"/>
        </dgm:presLayoutVars>
      </dgm:prSet>
      <dgm:spPr/>
    </dgm:pt>
    <dgm:pt modelId="{90601C70-CD8B-4D8F-89D1-0844D853222C}" type="pres">
      <dgm:prSet presAssocID="{5AC8921C-0B66-4520-B1CC-09BBC613CF23}" presName="FourConn_2-3" presStyleLbl="fgAccFollowNode1" presStyleIdx="1" presStyleCnt="3">
        <dgm:presLayoutVars>
          <dgm:bulletEnabled val="1"/>
        </dgm:presLayoutVars>
      </dgm:prSet>
      <dgm:spPr/>
    </dgm:pt>
    <dgm:pt modelId="{B7BAA4F4-8A0E-4BB4-9C5F-800F608C078F}" type="pres">
      <dgm:prSet presAssocID="{5AC8921C-0B66-4520-B1CC-09BBC613CF23}" presName="FourConn_3-4" presStyleLbl="fgAccFollowNode1" presStyleIdx="2" presStyleCnt="3">
        <dgm:presLayoutVars>
          <dgm:bulletEnabled val="1"/>
        </dgm:presLayoutVars>
      </dgm:prSet>
      <dgm:spPr/>
    </dgm:pt>
    <dgm:pt modelId="{B3DEF90E-20A7-48E2-AB53-82050E91B90A}" type="pres">
      <dgm:prSet presAssocID="{5AC8921C-0B66-4520-B1CC-09BBC613CF23}" presName="FourNodes_1_text" presStyleLbl="node1" presStyleIdx="3" presStyleCnt="4">
        <dgm:presLayoutVars>
          <dgm:bulletEnabled val="1"/>
        </dgm:presLayoutVars>
      </dgm:prSet>
      <dgm:spPr/>
    </dgm:pt>
    <dgm:pt modelId="{8B7031B2-C39C-4FFA-8693-8094777CD102}" type="pres">
      <dgm:prSet presAssocID="{5AC8921C-0B66-4520-B1CC-09BBC613CF23}" presName="FourNodes_2_text" presStyleLbl="node1" presStyleIdx="3" presStyleCnt="4">
        <dgm:presLayoutVars>
          <dgm:bulletEnabled val="1"/>
        </dgm:presLayoutVars>
      </dgm:prSet>
      <dgm:spPr/>
    </dgm:pt>
    <dgm:pt modelId="{37402351-0AA4-4051-8649-5255155CA0FD}" type="pres">
      <dgm:prSet presAssocID="{5AC8921C-0B66-4520-B1CC-09BBC613CF23}" presName="FourNodes_3_text" presStyleLbl="node1" presStyleIdx="3" presStyleCnt="4">
        <dgm:presLayoutVars>
          <dgm:bulletEnabled val="1"/>
        </dgm:presLayoutVars>
      </dgm:prSet>
      <dgm:spPr/>
    </dgm:pt>
    <dgm:pt modelId="{4892ABDE-9615-4082-8903-AF7A93132911}" type="pres">
      <dgm:prSet presAssocID="{5AC8921C-0B66-4520-B1CC-09BBC613CF2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5BA2D0E-AA74-4C8A-A51F-6CDA38A0013B}" type="presOf" srcId="{1A10E16E-B1B9-42F9-9CA0-DCFF2912B599}" destId="{B7BAA4F4-8A0E-4BB4-9C5F-800F608C078F}" srcOrd="0" destOrd="0" presId="urn:microsoft.com/office/officeart/2005/8/layout/vProcess5"/>
    <dgm:cxn modelId="{50743619-1763-4D29-92FB-B5104650C51F}" type="presOf" srcId="{A10EE864-F1BB-4DBD-9393-CEBC1DD7DC2D}" destId="{E69C302B-4EF4-481B-BC48-4B4F8227F750}" srcOrd="0" destOrd="0" presId="urn:microsoft.com/office/officeart/2005/8/layout/vProcess5"/>
    <dgm:cxn modelId="{1BD3B937-8D77-45FC-A755-568AA113553D}" srcId="{5AC8921C-0B66-4520-B1CC-09BBC613CF23}" destId="{DF32EBC6-D0CD-419E-8C8D-31B83BCD8872}" srcOrd="3" destOrd="0" parTransId="{0CC50666-2232-4BB8-8CEF-1F70F19357D9}" sibTransId="{C025434F-41A9-4D4C-B392-3C9D6917567E}"/>
    <dgm:cxn modelId="{457ABC5F-51EE-4DF3-A180-B88C23391FD6}" srcId="{5AC8921C-0B66-4520-B1CC-09BBC613CF23}" destId="{43146172-93C8-40D8-BBB3-8E4B2B0665BC}" srcOrd="0" destOrd="0" parTransId="{548757D3-22D7-423D-A3F6-F5B347B214FA}" sibTransId="{8375BD2E-59D6-4014-8B6E-3FC24964F136}"/>
    <dgm:cxn modelId="{793C5844-8106-417B-BEED-DFEF32BA7EFF}" type="presOf" srcId="{43146172-93C8-40D8-BBB3-8E4B2B0665BC}" destId="{29968545-3EFA-480B-B293-A8BB95A78CBC}" srcOrd="0" destOrd="0" presId="urn:microsoft.com/office/officeart/2005/8/layout/vProcess5"/>
    <dgm:cxn modelId="{C40A1666-1B0D-4037-899E-5DCAE2D20EBD}" srcId="{5AC8921C-0B66-4520-B1CC-09BBC613CF23}" destId="{3066175A-2B12-406D-972E-6A76BF0CF0FF}" srcOrd="2" destOrd="0" parTransId="{6CD479E7-E914-41D7-A79E-9D62416E5BD1}" sibTransId="{1A10E16E-B1B9-42F9-9CA0-DCFF2912B599}"/>
    <dgm:cxn modelId="{0BB14056-4170-48F9-AC88-6F6F1C9D59AB}" type="presOf" srcId="{DF32EBC6-D0CD-419E-8C8D-31B83BCD8872}" destId="{4892ABDE-9615-4082-8903-AF7A93132911}" srcOrd="1" destOrd="0" presId="urn:microsoft.com/office/officeart/2005/8/layout/vProcess5"/>
    <dgm:cxn modelId="{44AD6756-1750-479B-B74F-84B54C0599C0}" type="presOf" srcId="{43146172-93C8-40D8-BBB3-8E4B2B0665BC}" destId="{B3DEF90E-20A7-48E2-AB53-82050E91B90A}" srcOrd="1" destOrd="0" presId="urn:microsoft.com/office/officeart/2005/8/layout/vProcess5"/>
    <dgm:cxn modelId="{06753258-64F6-4878-8963-C0D71444E703}" type="presOf" srcId="{3066175A-2B12-406D-972E-6A76BF0CF0FF}" destId="{37402351-0AA4-4051-8649-5255155CA0FD}" srcOrd="1" destOrd="0" presId="urn:microsoft.com/office/officeart/2005/8/layout/vProcess5"/>
    <dgm:cxn modelId="{E0895592-9D66-4E51-8148-8FAFCD418130}" type="presOf" srcId="{5AC8921C-0B66-4520-B1CC-09BBC613CF23}" destId="{828FD098-E9E6-4F62-9545-F6760FDE01CB}" srcOrd="0" destOrd="0" presId="urn:microsoft.com/office/officeart/2005/8/layout/vProcess5"/>
    <dgm:cxn modelId="{C56F21A4-D0FD-4D5A-8477-65C701A9C8E4}" type="presOf" srcId="{DF32EBC6-D0CD-419E-8C8D-31B83BCD8872}" destId="{980E5EB7-D0DC-42C3-9584-16AE830CA4A2}" srcOrd="0" destOrd="0" presId="urn:microsoft.com/office/officeart/2005/8/layout/vProcess5"/>
    <dgm:cxn modelId="{ACCE92AF-C985-4F6B-970D-C4F7ACFC9EA0}" srcId="{5AC8921C-0B66-4520-B1CC-09BBC613CF23}" destId="{A10EE864-F1BB-4DBD-9393-CEBC1DD7DC2D}" srcOrd="1" destOrd="0" parTransId="{343CC133-3A01-44A8-8877-872A7174C309}" sibTransId="{0E3E789E-CD41-481E-8E52-84F38DCF7638}"/>
    <dgm:cxn modelId="{A37A31B1-296E-4B62-9451-0ED133AE5510}" type="presOf" srcId="{3066175A-2B12-406D-972E-6A76BF0CF0FF}" destId="{D87A6FE7-4F65-47F9-9579-B9FB8235BD15}" srcOrd="0" destOrd="0" presId="urn:microsoft.com/office/officeart/2005/8/layout/vProcess5"/>
    <dgm:cxn modelId="{516144BE-692A-413A-B635-DD890A4B76C5}" type="presOf" srcId="{A10EE864-F1BB-4DBD-9393-CEBC1DD7DC2D}" destId="{8B7031B2-C39C-4FFA-8693-8094777CD102}" srcOrd="1" destOrd="0" presId="urn:microsoft.com/office/officeart/2005/8/layout/vProcess5"/>
    <dgm:cxn modelId="{43A438C2-B7ED-4647-A37F-75A50CE3C305}" type="presOf" srcId="{8375BD2E-59D6-4014-8B6E-3FC24964F136}" destId="{D6899F23-EC0D-46C0-87F3-BADC92FB9952}" srcOrd="0" destOrd="0" presId="urn:microsoft.com/office/officeart/2005/8/layout/vProcess5"/>
    <dgm:cxn modelId="{1AD798CB-A44C-4CAB-80AC-035BE7CF18C7}" type="presOf" srcId="{0E3E789E-CD41-481E-8E52-84F38DCF7638}" destId="{90601C70-CD8B-4D8F-89D1-0844D853222C}" srcOrd="0" destOrd="0" presId="urn:microsoft.com/office/officeart/2005/8/layout/vProcess5"/>
    <dgm:cxn modelId="{53861907-6CD2-4A26-A4E8-F82058918B03}" type="presParOf" srcId="{828FD098-E9E6-4F62-9545-F6760FDE01CB}" destId="{33010A46-3F0C-4D65-A210-33AC052E97A8}" srcOrd="0" destOrd="0" presId="urn:microsoft.com/office/officeart/2005/8/layout/vProcess5"/>
    <dgm:cxn modelId="{1B9B5036-A3F6-4C9B-A91E-4D3D458DA5A1}" type="presParOf" srcId="{828FD098-E9E6-4F62-9545-F6760FDE01CB}" destId="{29968545-3EFA-480B-B293-A8BB95A78CBC}" srcOrd="1" destOrd="0" presId="urn:microsoft.com/office/officeart/2005/8/layout/vProcess5"/>
    <dgm:cxn modelId="{95DF026F-2A08-485A-9D57-19CE6AE19833}" type="presParOf" srcId="{828FD098-E9E6-4F62-9545-F6760FDE01CB}" destId="{E69C302B-4EF4-481B-BC48-4B4F8227F750}" srcOrd="2" destOrd="0" presId="urn:microsoft.com/office/officeart/2005/8/layout/vProcess5"/>
    <dgm:cxn modelId="{37176A87-77DE-403A-BA27-8CA7416F6614}" type="presParOf" srcId="{828FD098-E9E6-4F62-9545-F6760FDE01CB}" destId="{D87A6FE7-4F65-47F9-9579-B9FB8235BD15}" srcOrd="3" destOrd="0" presId="urn:microsoft.com/office/officeart/2005/8/layout/vProcess5"/>
    <dgm:cxn modelId="{CD54A58F-1ED5-4446-8184-4C3118216B86}" type="presParOf" srcId="{828FD098-E9E6-4F62-9545-F6760FDE01CB}" destId="{980E5EB7-D0DC-42C3-9584-16AE830CA4A2}" srcOrd="4" destOrd="0" presId="urn:microsoft.com/office/officeart/2005/8/layout/vProcess5"/>
    <dgm:cxn modelId="{C2DB3B5D-4083-4137-A287-40E8EB4F1D32}" type="presParOf" srcId="{828FD098-E9E6-4F62-9545-F6760FDE01CB}" destId="{D6899F23-EC0D-46C0-87F3-BADC92FB9952}" srcOrd="5" destOrd="0" presId="urn:microsoft.com/office/officeart/2005/8/layout/vProcess5"/>
    <dgm:cxn modelId="{60C4234C-7C05-42DA-96DF-8D2734C83724}" type="presParOf" srcId="{828FD098-E9E6-4F62-9545-F6760FDE01CB}" destId="{90601C70-CD8B-4D8F-89D1-0844D853222C}" srcOrd="6" destOrd="0" presId="urn:microsoft.com/office/officeart/2005/8/layout/vProcess5"/>
    <dgm:cxn modelId="{C4E23F75-B41D-4EC7-B6F2-F6BC80D228B6}" type="presParOf" srcId="{828FD098-E9E6-4F62-9545-F6760FDE01CB}" destId="{B7BAA4F4-8A0E-4BB4-9C5F-800F608C078F}" srcOrd="7" destOrd="0" presId="urn:microsoft.com/office/officeart/2005/8/layout/vProcess5"/>
    <dgm:cxn modelId="{41EBAEC1-830C-443C-A4F7-6AC3C42C3CA2}" type="presParOf" srcId="{828FD098-E9E6-4F62-9545-F6760FDE01CB}" destId="{B3DEF90E-20A7-48E2-AB53-82050E91B90A}" srcOrd="8" destOrd="0" presId="urn:microsoft.com/office/officeart/2005/8/layout/vProcess5"/>
    <dgm:cxn modelId="{F0A78BEA-6C1A-42AA-8061-AAFE2C80DCF5}" type="presParOf" srcId="{828FD098-E9E6-4F62-9545-F6760FDE01CB}" destId="{8B7031B2-C39C-4FFA-8693-8094777CD102}" srcOrd="9" destOrd="0" presId="urn:microsoft.com/office/officeart/2005/8/layout/vProcess5"/>
    <dgm:cxn modelId="{DF2F32B2-42FE-49FB-B990-FA82D34F873F}" type="presParOf" srcId="{828FD098-E9E6-4F62-9545-F6760FDE01CB}" destId="{37402351-0AA4-4051-8649-5255155CA0FD}" srcOrd="10" destOrd="0" presId="urn:microsoft.com/office/officeart/2005/8/layout/vProcess5"/>
    <dgm:cxn modelId="{925476F7-63FA-4626-8AAC-B3EEC0070486}" type="presParOf" srcId="{828FD098-E9E6-4F62-9545-F6760FDE01CB}" destId="{4892ABDE-9615-4082-8903-AF7A9313291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18522-18AC-4218-8EBC-FFC3AE02326C}">
      <dsp:nvSpPr>
        <dsp:cNvPr id="0" name=""/>
        <dsp:cNvSpPr/>
      </dsp:nvSpPr>
      <dsp:spPr>
        <a:xfrm>
          <a:off x="678934" y="30657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8DC13-EA2F-4B17-899F-0291B5A82071}">
      <dsp:nvSpPr>
        <dsp:cNvPr id="0" name=""/>
        <dsp:cNvSpPr/>
      </dsp:nvSpPr>
      <dsp:spPr>
        <a:xfrm>
          <a:off x="912934" y="264657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C3E3C-0AAF-46DF-963D-50099A297BCE}">
      <dsp:nvSpPr>
        <dsp:cNvPr id="0" name=""/>
        <dsp:cNvSpPr/>
      </dsp:nvSpPr>
      <dsp:spPr>
        <a:xfrm>
          <a:off x="327934" y="1470657"/>
          <a:ext cx="1800000" cy="1977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Attend Monthly meetings</a:t>
          </a:r>
        </a:p>
      </dsp:txBody>
      <dsp:txXfrm>
        <a:off x="327934" y="1470657"/>
        <a:ext cx="1800000" cy="1977624"/>
      </dsp:txXfrm>
    </dsp:sp>
    <dsp:sp modelId="{F020EDE2-BAA7-49A2-8005-579BAA2E28A1}">
      <dsp:nvSpPr>
        <dsp:cNvPr id="0" name=""/>
        <dsp:cNvSpPr/>
      </dsp:nvSpPr>
      <dsp:spPr>
        <a:xfrm>
          <a:off x="2793934" y="30657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3B26B-10F6-400F-A5FB-A81280FA47D2}">
      <dsp:nvSpPr>
        <dsp:cNvPr id="0" name=""/>
        <dsp:cNvSpPr/>
      </dsp:nvSpPr>
      <dsp:spPr>
        <a:xfrm>
          <a:off x="3027934" y="264657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91CF3-9D54-4AB0-A62E-EBF9CA7EB821}">
      <dsp:nvSpPr>
        <dsp:cNvPr id="0" name=""/>
        <dsp:cNvSpPr/>
      </dsp:nvSpPr>
      <dsp:spPr>
        <a:xfrm>
          <a:off x="2442934" y="1470657"/>
          <a:ext cx="1800000" cy="1977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Treat camera equipment with respect and care.</a:t>
          </a:r>
        </a:p>
      </dsp:txBody>
      <dsp:txXfrm>
        <a:off x="2442934" y="1470657"/>
        <a:ext cx="1800000" cy="1977624"/>
      </dsp:txXfrm>
    </dsp:sp>
    <dsp:sp modelId="{ED9C6021-DC63-4113-8A64-13614AAB7776}">
      <dsp:nvSpPr>
        <dsp:cNvPr id="0" name=""/>
        <dsp:cNvSpPr/>
      </dsp:nvSpPr>
      <dsp:spPr>
        <a:xfrm>
          <a:off x="4908934" y="30657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5A0B8-E2CC-41E4-9F34-65A1D58F688B}">
      <dsp:nvSpPr>
        <dsp:cNvPr id="0" name=""/>
        <dsp:cNvSpPr/>
      </dsp:nvSpPr>
      <dsp:spPr>
        <a:xfrm>
          <a:off x="5142934" y="264657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E7A08-B582-42B2-AF2D-4011AF841BF5}">
      <dsp:nvSpPr>
        <dsp:cNvPr id="0" name=""/>
        <dsp:cNvSpPr/>
      </dsp:nvSpPr>
      <dsp:spPr>
        <a:xfrm>
          <a:off x="4557934" y="1470657"/>
          <a:ext cx="1800000" cy="1977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Stay current on all school-work and homework assignments </a:t>
          </a:r>
        </a:p>
      </dsp:txBody>
      <dsp:txXfrm>
        <a:off x="4557934" y="1470657"/>
        <a:ext cx="1800000" cy="1977624"/>
      </dsp:txXfrm>
    </dsp:sp>
    <dsp:sp modelId="{2A6485E0-1417-4D7C-A8FB-951DECD32EE7}">
      <dsp:nvSpPr>
        <dsp:cNvPr id="0" name=""/>
        <dsp:cNvSpPr/>
      </dsp:nvSpPr>
      <dsp:spPr>
        <a:xfrm>
          <a:off x="7023934" y="30657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5E28D7-9912-4A66-A13D-DC164086F17E}">
      <dsp:nvSpPr>
        <dsp:cNvPr id="0" name=""/>
        <dsp:cNvSpPr/>
      </dsp:nvSpPr>
      <dsp:spPr>
        <a:xfrm>
          <a:off x="7257934" y="264657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74AE4-4D43-424E-8566-FE5EBA8A0EBE}">
      <dsp:nvSpPr>
        <dsp:cNvPr id="0" name=""/>
        <dsp:cNvSpPr/>
      </dsp:nvSpPr>
      <dsp:spPr>
        <a:xfrm>
          <a:off x="6672934" y="1470657"/>
          <a:ext cx="1800000" cy="1977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Model the 6 Pillars of Character every day. </a:t>
          </a:r>
        </a:p>
      </dsp:txBody>
      <dsp:txXfrm>
        <a:off x="6672934" y="1470657"/>
        <a:ext cx="1800000" cy="1977624"/>
      </dsp:txXfrm>
    </dsp:sp>
    <dsp:sp modelId="{AB5B2E1C-8379-4665-A1A9-A238CC7578B8}">
      <dsp:nvSpPr>
        <dsp:cNvPr id="0" name=""/>
        <dsp:cNvSpPr/>
      </dsp:nvSpPr>
      <dsp:spPr>
        <a:xfrm>
          <a:off x="9138934" y="30657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249EF-8BD4-4021-AC15-36E02249F921}">
      <dsp:nvSpPr>
        <dsp:cNvPr id="0" name=""/>
        <dsp:cNvSpPr/>
      </dsp:nvSpPr>
      <dsp:spPr>
        <a:xfrm>
          <a:off x="9372934" y="264657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3D056-8476-4BB7-AEA5-F4EE4DA80C03}">
      <dsp:nvSpPr>
        <dsp:cNvPr id="0" name=""/>
        <dsp:cNvSpPr/>
      </dsp:nvSpPr>
      <dsp:spPr>
        <a:xfrm>
          <a:off x="8787934" y="1470657"/>
          <a:ext cx="1800000" cy="1977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Uphold your commitment by working as a team to complete the yearbook in a timely manner.</a:t>
          </a:r>
        </a:p>
      </dsp:txBody>
      <dsp:txXfrm>
        <a:off x="8787934" y="1470657"/>
        <a:ext cx="1800000" cy="1977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68545-3EFA-480B-B293-A8BB95A78CBC}">
      <dsp:nvSpPr>
        <dsp:cNvPr id="0" name=""/>
        <dsp:cNvSpPr/>
      </dsp:nvSpPr>
      <dsp:spPr>
        <a:xfrm>
          <a:off x="0" y="0"/>
          <a:ext cx="8732695" cy="765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You are already a member of Safety Patrol or the News Team.</a:t>
          </a:r>
        </a:p>
      </dsp:txBody>
      <dsp:txXfrm>
        <a:off x="22417" y="22417"/>
        <a:ext cx="7842130" cy="720532"/>
      </dsp:txXfrm>
    </dsp:sp>
    <dsp:sp modelId="{E69C302B-4EF4-481B-BC48-4B4F8227F750}">
      <dsp:nvSpPr>
        <dsp:cNvPr id="0" name=""/>
        <dsp:cNvSpPr/>
      </dsp:nvSpPr>
      <dsp:spPr>
        <a:xfrm>
          <a:off x="731363" y="904524"/>
          <a:ext cx="8732695" cy="7653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Unable to attend monthly meetings before school. </a:t>
          </a:r>
        </a:p>
      </dsp:txBody>
      <dsp:txXfrm>
        <a:off x="753780" y="926941"/>
        <a:ext cx="7459009" cy="720532"/>
      </dsp:txXfrm>
    </dsp:sp>
    <dsp:sp modelId="{D87A6FE7-4F65-47F9-9579-B9FB8235BD15}">
      <dsp:nvSpPr>
        <dsp:cNvPr id="0" name=""/>
        <dsp:cNvSpPr/>
      </dsp:nvSpPr>
      <dsp:spPr>
        <a:xfrm>
          <a:off x="1451810" y="1809048"/>
          <a:ext cx="8732695" cy="7653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Application not turned in on time or incomplete. </a:t>
          </a:r>
        </a:p>
      </dsp:txBody>
      <dsp:txXfrm>
        <a:off x="1474227" y="1831465"/>
        <a:ext cx="7469925" cy="720532"/>
      </dsp:txXfrm>
    </dsp:sp>
    <dsp:sp modelId="{980E5EB7-D0DC-42C3-9584-16AE830CA4A2}">
      <dsp:nvSpPr>
        <dsp:cNvPr id="0" name=""/>
        <dsp:cNvSpPr/>
      </dsp:nvSpPr>
      <dsp:spPr>
        <a:xfrm>
          <a:off x="2183173" y="2713573"/>
          <a:ext cx="8732695" cy="76536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Number of applicants- a max of 10 students will be selected</a:t>
          </a:r>
        </a:p>
      </dsp:txBody>
      <dsp:txXfrm>
        <a:off x="2205590" y="2735990"/>
        <a:ext cx="7459009" cy="720532"/>
      </dsp:txXfrm>
    </dsp:sp>
    <dsp:sp modelId="{D6899F23-EC0D-46C0-87F3-BADC92FB9952}">
      <dsp:nvSpPr>
        <dsp:cNvPr id="0" name=""/>
        <dsp:cNvSpPr/>
      </dsp:nvSpPr>
      <dsp:spPr>
        <a:xfrm>
          <a:off x="8235206" y="586201"/>
          <a:ext cx="497488" cy="497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347141" y="586201"/>
        <a:ext cx="273618" cy="374360"/>
      </dsp:txXfrm>
    </dsp:sp>
    <dsp:sp modelId="{90601C70-CD8B-4D8F-89D1-0844D853222C}">
      <dsp:nvSpPr>
        <dsp:cNvPr id="0" name=""/>
        <dsp:cNvSpPr/>
      </dsp:nvSpPr>
      <dsp:spPr>
        <a:xfrm>
          <a:off x="8966570" y="1490725"/>
          <a:ext cx="497488" cy="497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078505" y="1490725"/>
        <a:ext cx="273618" cy="374360"/>
      </dsp:txXfrm>
    </dsp:sp>
    <dsp:sp modelId="{B7BAA4F4-8A0E-4BB4-9C5F-800F608C078F}">
      <dsp:nvSpPr>
        <dsp:cNvPr id="0" name=""/>
        <dsp:cNvSpPr/>
      </dsp:nvSpPr>
      <dsp:spPr>
        <a:xfrm>
          <a:off x="9687017" y="2395250"/>
          <a:ext cx="497488" cy="497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798952" y="2395250"/>
        <a:ext cx="273618" cy="374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9T16:46:53.24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2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3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3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1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3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4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0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6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5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18" r:id="rId6"/>
    <p:sldLayoutId id="2147483814" r:id="rId7"/>
    <p:sldLayoutId id="2147483815" r:id="rId8"/>
    <p:sldLayoutId id="2147483816" r:id="rId9"/>
    <p:sldLayoutId id="2147483817" r:id="rId10"/>
    <p:sldLayoutId id="21474838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arble with brown and aqua colors">
            <a:extLst>
              <a:ext uri="{FF2B5EF4-FFF2-40B4-BE49-F238E27FC236}">
                <a16:creationId xmlns:a16="http://schemas.microsoft.com/office/drawing/2014/main" id="{99E3ED19-7996-DF28-D3C3-D6AB90F729F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0377" r="-1" b="10377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546E0-18B3-0DAC-CBFB-755A65794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700" dirty="0"/>
              <a:t>Extra, Extra!! </a:t>
            </a:r>
            <a:br>
              <a:rPr lang="en-US" sz="6700" dirty="0"/>
            </a:br>
            <a:r>
              <a:rPr lang="en-US" sz="6700" dirty="0"/>
              <a:t>Let’s Learn about…</a:t>
            </a:r>
            <a:br>
              <a:rPr lang="en-US" sz="6700" dirty="0"/>
            </a:br>
            <a:r>
              <a:rPr lang="en-US" sz="6700" dirty="0"/>
              <a:t>Yearbook!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7562E-B3AF-56AA-1209-C2FD7A3FB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/>
              <a:t>5</a:t>
            </a:r>
            <a:r>
              <a:rPr lang="en-US" sz="3200" baseline="30000" dirty="0"/>
              <a:t>th</a:t>
            </a:r>
            <a:r>
              <a:rPr lang="en-US" sz="3200" dirty="0"/>
              <a:t> Grade Students</a:t>
            </a:r>
          </a:p>
          <a:p>
            <a:pPr algn="ctr"/>
            <a:r>
              <a:rPr lang="en-US" sz="3200" dirty="0"/>
              <a:t>Advisors- Miss. Brogdon &amp; Ms. Cronenberg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05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5430-10FF-6D5D-42A5-B12817195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Yearbook Club?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64DF1-C0C4-22DC-9885-D09A1476C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Yearbook Club is new to our school this year! </a:t>
            </a:r>
          </a:p>
          <a:p>
            <a:r>
              <a:rPr lang="en-US" dirty="0"/>
              <a:t>A team of no more than 10 students will be selected to assist in the creation of the yearbook</a:t>
            </a:r>
          </a:p>
          <a:p>
            <a:r>
              <a:rPr lang="en-US" dirty="0"/>
              <a:t>The teams' roles may include</a:t>
            </a:r>
          </a:p>
          <a:p>
            <a:pPr lvl="1"/>
            <a:r>
              <a:rPr lang="en-US" dirty="0"/>
              <a:t>Taking photos at school events (turtle trot, field day, etc.)</a:t>
            </a:r>
          </a:p>
          <a:p>
            <a:pPr lvl="1"/>
            <a:r>
              <a:rPr lang="en-US" dirty="0"/>
              <a:t>Designing pages for the yearbook </a:t>
            </a:r>
          </a:p>
          <a:p>
            <a:pPr lvl="1"/>
            <a:r>
              <a:rPr lang="en-US" dirty="0"/>
              <a:t>Organizing photos for easy view</a:t>
            </a:r>
          </a:p>
          <a:p>
            <a:pPr lvl="1"/>
            <a:r>
              <a:rPr lang="en-US" dirty="0"/>
              <a:t>Interviewing fellow students </a:t>
            </a:r>
          </a:p>
          <a:p>
            <a:pPr lvl="1"/>
            <a:r>
              <a:rPr lang="en-US" dirty="0"/>
              <a:t>And more! </a:t>
            </a:r>
          </a:p>
          <a:p>
            <a:r>
              <a:rPr lang="en-US" dirty="0"/>
              <a:t>As this is a new club, roles may be fluid and created as a team. </a:t>
            </a:r>
          </a:p>
        </p:txBody>
      </p:sp>
    </p:spTree>
    <p:extLst>
      <p:ext uri="{BB962C8B-B14F-4D97-AF65-F5344CB8AC3E}">
        <p14:creationId xmlns:p14="http://schemas.microsoft.com/office/powerpoint/2010/main" val="177279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95F7F-8F71-3062-B454-3AD7A429D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/>
              <a:t>Expectations for Yearbook Club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C2E9EF-94D8-E8AC-EE4C-44A3E6A30C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005024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44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60E1D-8A45-A61E-8983-040335F14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will this look like?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7BD7-9CF2-0DF2-8555-13B6E1F29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713232"/>
            <a:ext cx="6052158" cy="5431536"/>
          </a:xfrm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300" b="1" dirty="0"/>
              <a:t>As a yearbook club member, you may participate in the following-</a:t>
            </a:r>
          </a:p>
          <a:p>
            <a:pPr lvl="1">
              <a:lnSpc>
                <a:spcPct val="100000"/>
              </a:lnSpc>
            </a:pPr>
            <a:r>
              <a:rPr lang="en-US" sz="3300" dirty="0"/>
              <a:t>Attending a portion of various grade levels turtle trot or field day events. </a:t>
            </a:r>
          </a:p>
          <a:p>
            <a:pPr lvl="1">
              <a:lnSpc>
                <a:spcPct val="100000"/>
              </a:lnSpc>
            </a:pPr>
            <a:r>
              <a:rPr lang="en-US" sz="3300" dirty="0"/>
              <a:t>Interviewing fellow students that may or may not be in your grade level. </a:t>
            </a:r>
          </a:p>
          <a:p>
            <a:pPr lvl="1">
              <a:lnSpc>
                <a:spcPct val="100000"/>
              </a:lnSpc>
            </a:pPr>
            <a:r>
              <a:rPr lang="en-US" sz="3300" dirty="0"/>
              <a:t>Taking photos of students in all grade levels for the purpose of including them in the yearbook. </a:t>
            </a:r>
          </a:p>
          <a:p>
            <a:pPr lvl="1">
              <a:lnSpc>
                <a:spcPct val="100000"/>
              </a:lnSpc>
            </a:pPr>
            <a:r>
              <a:rPr lang="en-US" sz="3300" dirty="0"/>
              <a:t>Uploading those photos and organizing them in a fashion that is user friendly and easily accessible. </a:t>
            </a:r>
          </a:p>
          <a:p>
            <a:pPr lvl="1">
              <a:lnSpc>
                <a:spcPct val="100000"/>
              </a:lnSpc>
            </a:pPr>
            <a:r>
              <a:rPr lang="en-US" sz="3300" dirty="0"/>
              <a:t>Designing designated pages for the yearbook either at home or at school 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Designs will first be planned out using paper, pencil, and other materials.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Once planned and approved, students can use apps such as Canva, </a:t>
            </a:r>
            <a:r>
              <a:rPr lang="en-US" sz="2800" dirty="0" err="1"/>
              <a:t>Pixlr</a:t>
            </a:r>
            <a:r>
              <a:rPr lang="en-US" sz="2800" dirty="0"/>
              <a:t>, etc. to digitally bring their plan to life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Once completed and approved, the yearbook advisors will import their designs to the yearbook creation platform. </a:t>
            </a:r>
          </a:p>
          <a:p>
            <a:pPr lvl="1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7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E09E0-8BC4-3D33-6C59-D479D2012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FA58B-2C31-4983-D268-B0BB15C19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Complete the application</a:t>
            </a:r>
          </a:p>
          <a:p>
            <a:pPr lvl="1"/>
            <a:r>
              <a:rPr lang="en-US" sz="3000" dirty="0"/>
              <a:t>Students must have a trusted adult complete the endorsement section of the application (Endorsement cannot be from a family member) This can be a teacher, resource teacher, ace staff member, coach, etc. </a:t>
            </a:r>
          </a:p>
          <a:p>
            <a:pPr lvl="1"/>
            <a:r>
              <a:rPr lang="en-US" sz="3000" dirty="0"/>
              <a:t>Students and their parents must sign the contract and acknowledge the responsibilities that come with the yearbook club. </a:t>
            </a:r>
          </a:p>
          <a:p>
            <a:pPr lvl="1"/>
            <a:r>
              <a:rPr lang="en-US" sz="3000" dirty="0"/>
              <a:t>Students will answer a few quick questions about their thoughts on various task’s.  </a:t>
            </a:r>
          </a:p>
          <a:p>
            <a:r>
              <a:rPr lang="en-US" sz="3500" dirty="0"/>
              <a:t>Students will return their completed application to Miss. Brogdon or Ms. Cronenberg no later than September 16</a:t>
            </a:r>
            <a:r>
              <a:rPr lang="en-US" sz="3500" baseline="30000" dirty="0"/>
              <a:t>th</a:t>
            </a:r>
            <a:r>
              <a:rPr lang="en-US" sz="3500" dirty="0"/>
              <a:t> </a:t>
            </a:r>
          </a:p>
          <a:p>
            <a:r>
              <a:rPr lang="en-US" sz="3600" dirty="0"/>
              <a:t>If all applicants meet the criteria, a lottery system will be used to select our team.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2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128C3-46B7-B8A7-2FB2-6F005530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/>
              <a:t>What would keep me from becoming a member of the Yearbook Club?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E733B6-9080-CBCD-0560-274E6D3AD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004213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78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36E5-1EE0-DBD4-B0BF-394FA376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Should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2490A-64E5-F9D4-4298-0EA0DEC52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6000" dirty="0"/>
              <a:t>5</a:t>
            </a:r>
            <a:r>
              <a:rPr lang="en-US" sz="6000" baseline="30000" dirty="0"/>
              <a:t>th</a:t>
            </a:r>
            <a:r>
              <a:rPr lang="en-US" sz="6000" dirty="0"/>
              <a:t> graders who have an interest in….</a:t>
            </a:r>
          </a:p>
          <a:p>
            <a:pPr lvl="1"/>
            <a:r>
              <a:rPr lang="en-US" sz="5400" dirty="0"/>
              <a:t>Photography</a:t>
            </a:r>
          </a:p>
          <a:p>
            <a:pPr lvl="1"/>
            <a:r>
              <a:rPr lang="en-US" sz="5400" dirty="0"/>
              <a:t>Digital design </a:t>
            </a:r>
          </a:p>
          <a:p>
            <a:pPr lvl="1"/>
            <a:r>
              <a:rPr lang="en-US" sz="5400" dirty="0"/>
              <a:t>Creative thinking</a:t>
            </a:r>
          </a:p>
          <a:p>
            <a:pPr lvl="1"/>
            <a:r>
              <a:rPr lang="en-US" sz="5400" dirty="0"/>
              <a:t>TEAMWORK</a:t>
            </a:r>
          </a:p>
        </p:txBody>
      </p:sp>
    </p:spTree>
    <p:extLst>
      <p:ext uri="{BB962C8B-B14F-4D97-AF65-F5344CB8AC3E}">
        <p14:creationId xmlns:p14="http://schemas.microsoft.com/office/powerpoint/2010/main" val="174511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5893F3-E548-624D-01A4-5284957C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When do we start? </a:t>
            </a:r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42777-95F7-1415-08CF-0589E7F0E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625924" cy="354787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Our first meeting will be on September 19</a:t>
            </a:r>
            <a:r>
              <a:rPr lang="en-US" baseline="30000" dirty="0"/>
              <a:t>th</a:t>
            </a:r>
            <a:r>
              <a:rPr lang="en-US" dirty="0"/>
              <a:t> at 7:45am! </a:t>
            </a:r>
          </a:p>
          <a:p>
            <a:pPr>
              <a:lnSpc>
                <a:spcPct val="100000"/>
              </a:lnSpc>
            </a:pPr>
            <a:r>
              <a:rPr lang="en-US" dirty="0"/>
              <a:t>At this meeting, we will discuss roles, the yearbook cover, get to know one another and review expectations.</a:t>
            </a:r>
          </a:p>
          <a:p>
            <a:pPr>
              <a:lnSpc>
                <a:spcPct val="100000"/>
              </a:lnSpc>
            </a:pPr>
            <a:r>
              <a:rPr lang="en-US" dirty="0"/>
              <a:t>At each meeting, we will determine our upcoming goals and review newly completed tasks from the meeting prior. </a:t>
            </a:r>
          </a:p>
          <a:p>
            <a:pPr>
              <a:lnSpc>
                <a:spcPct val="100000"/>
              </a:lnSpc>
            </a:pPr>
            <a:r>
              <a:rPr lang="en-US" dirty="0"/>
              <a:t>We will continue to meet monthly until further notice. Future meeting dates will be sent out as soon as possible.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23E9BEDA-4F21-37D8-9685-C74C9A863A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09613" y="1164732"/>
            <a:ext cx="4528536" cy="452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8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EB61BE-5EDA-C9AF-B882-29B3F6F8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584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581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Modern Love</vt:lpstr>
      <vt:lpstr>The Hand</vt:lpstr>
      <vt:lpstr>SketchyVTI</vt:lpstr>
      <vt:lpstr>Extra, Extra!!  Let’s Learn about… Yearbook!</vt:lpstr>
      <vt:lpstr>What is the Yearbook Club?</vt:lpstr>
      <vt:lpstr>Expectations for Yearbook Club</vt:lpstr>
      <vt:lpstr>What will this look like? </vt:lpstr>
      <vt:lpstr>How do you apply?</vt:lpstr>
      <vt:lpstr>What would keep me from becoming a member of the Yearbook Club?</vt:lpstr>
      <vt:lpstr>Who Should apply?</vt:lpstr>
      <vt:lpstr>When do we start?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Extra, Extra!!  Let’s Learn about… Yearbook!</dc:title>
  <dc:creator>Taylor Cronenberg</dc:creator>
  <cp:lastModifiedBy>Taylor Cronenberg</cp:lastModifiedBy>
  <cp:revision>1</cp:revision>
  <dcterms:created xsi:type="dcterms:W3CDTF">2024-08-29T12:35:50Z</dcterms:created>
  <dcterms:modified xsi:type="dcterms:W3CDTF">2024-08-30T13:12:15Z</dcterms:modified>
</cp:coreProperties>
</file>