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Lst>
  <p:notesMasterIdLst>
    <p:notesMasterId r:id="rId24"/>
  </p:notesMasterIdLst>
  <p:sldIdLst>
    <p:sldId id="269" r:id="rId5"/>
    <p:sldId id="348" r:id="rId6"/>
    <p:sldId id="350" r:id="rId7"/>
    <p:sldId id="256" r:id="rId8"/>
    <p:sldId id="257" r:id="rId9"/>
    <p:sldId id="345" r:id="rId10"/>
    <p:sldId id="258" r:id="rId11"/>
    <p:sldId id="267" r:id="rId12"/>
    <p:sldId id="265" r:id="rId13"/>
    <p:sldId id="266" r:id="rId14"/>
    <p:sldId id="263" r:id="rId15"/>
    <p:sldId id="268" r:id="rId16"/>
    <p:sldId id="264" r:id="rId17"/>
    <p:sldId id="351" r:id="rId18"/>
    <p:sldId id="259" r:id="rId19"/>
    <p:sldId id="261" r:id="rId20"/>
    <p:sldId id="262" r:id="rId21"/>
    <p:sldId id="333" r:id="rId22"/>
    <p:sldId id="34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3797E6-C31F-4240-9259-6BCC391AAC36}" v="60" dt="2025-03-04T15:16:53.872"/>
    <p1510:client id="{70C1C290-4387-4E63-A15E-30308C8FEAE3}" v="26" dt="2025-03-04T14:51:14.9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ce Edeker" userId="98a401e9-603e-4adf-ae35-615df4f982dc" providerId="ADAL" clId="{70C1C290-4387-4E63-A15E-30308C8FEAE3}"/>
    <pc:docChg chg="custSel modSld">
      <pc:chgData name="Vance Edeker" userId="98a401e9-603e-4adf-ae35-615df4f982dc" providerId="ADAL" clId="{70C1C290-4387-4E63-A15E-30308C8FEAE3}" dt="2025-03-04T14:51:34.600" v="88" actId="1076"/>
      <pc:docMkLst>
        <pc:docMk/>
      </pc:docMkLst>
      <pc:sldChg chg="modSp mod">
        <pc:chgData name="Vance Edeker" userId="98a401e9-603e-4adf-ae35-615df4f982dc" providerId="ADAL" clId="{70C1C290-4387-4E63-A15E-30308C8FEAE3}" dt="2025-03-04T14:51:34.600" v="88" actId="1076"/>
        <pc:sldMkLst>
          <pc:docMk/>
          <pc:sldMk cId="1528025902" sldId="345"/>
        </pc:sldMkLst>
        <pc:spChg chg="mod">
          <ac:chgData name="Vance Edeker" userId="98a401e9-603e-4adf-ae35-615df4f982dc" providerId="ADAL" clId="{70C1C290-4387-4E63-A15E-30308C8FEAE3}" dt="2025-03-04T14:51:31.077" v="87" actId="1076"/>
          <ac:spMkLst>
            <pc:docMk/>
            <pc:sldMk cId="1528025902" sldId="345"/>
            <ac:spMk id="2" creationId="{EAAB601D-C552-4402-9ABF-A42C95744576}"/>
          </ac:spMkLst>
        </pc:spChg>
        <pc:spChg chg="mod">
          <ac:chgData name="Vance Edeker" userId="98a401e9-603e-4adf-ae35-615df4f982dc" providerId="ADAL" clId="{70C1C290-4387-4E63-A15E-30308C8FEAE3}" dt="2025-03-04T14:51:34.600" v="88" actId="1076"/>
          <ac:spMkLst>
            <pc:docMk/>
            <pc:sldMk cId="1528025902" sldId="345"/>
            <ac:spMk id="3" creationId="{ED1CABB5-3EE7-412C-A918-60C2DC34A583}"/>
          </ac:spMkLst>
        </pc:spChg>
      </pc:sldChg>
      <pc:sldChg chg="addSp modSp mod modAnim">
        <pc:chgData name="Vance Edeker" userId="98a401e9-603e-4adf-ae35-615df4f982dc" providerId="ADAL" clId="{70C1C290-4387-4E63-A15E-30308C8FEAE3}" dt="2025-03-04T14:38:53.247" v="63" actId="1076"/>
        <pc:sldMkLst>
          <pc:docMk/>
          <pc:sldMk cId="2417828622" sldId="348"/>
        </pc:sldMkLst>
        <pc:spChg chg="mod">
          <ac:chgData name="Vance Edeker" userId="98a401e9-603e-4adf-ae35-615df4f982dc" providerId="ADAL" clId="{70C1C290-4387-4E63-A15E-30308C8FEAE3}" dt="2025-03-04T14:38:17.687" v="56" actId="14100"/>
          <ac:spMkLst>
            <pc:docMk/>
            <pc:sldMk cId="2417828622" sldId="348"/>
            <ac:spMk id="2" creationId="{00000000-0000-0000-0000-000000000000}"/>
          </ac:spMkLst>
        </pc:spChg>
        <pc:spChg chg="add mod">
          <ac:chgData name="Vance Edeker" userId="98a401e9-603e-4adf-ae35-615df4f982dc" providerId="ADAL" clId="{70C1C290-4387-4E63-A15E-30308C8FEAE3}" dt="2025-03-04T14:38:53.247" v="63" actId="1076"/>
          <ac:spMkLst>
            <pc:docMk/>
            <pc:sldMk cId="2417828622" sldId="348"/>
            <ac:spMk id="4" creationId="{FBC0FC79-99BE-BA70-08B2-B7AE6C809537}"/>
          </ac:spMkLst>
        </pc:spChg>
        <pc:spChg chg="add mod">
          <ac:chgData name="Vance Edeker" userId="98a401e9-603e-4adf-ae35-615df4f982dc" providerId="ADAL" clId="{70C1C290-4387-4E63-A15E-30308C8FEAE3}" dt="2025-03-04T14:38:49.942" v="62" actId="1076"/>
          <ac:spMkLst>
            <pc:docMk/>
            <pc:sldMk cId="2417828622" sldId="348"/>
            <ac:spMk id="8" creationId="{19B0AC76-0863-6527-E947-41153DAF454D}"/>
          </ac:spMkLst>
        </pc:spChg>
        <pc:picChg chg="mod">
          <ac:chgData name="Vance Edeker" userId="98a401e9-603e-4adf-ae35-615df4f982dc" providerId="ADAL" clId="{70C1C290-4387-4E63-A15E-30308C8FEAE3}" dt="2025-03-04T14:38:38.402" v="60" actId="1076"/>
          <ac:picMkLst>
            <pc:docMk/>
            <pc:sldMk cId="2417828622" sldId="348"/>
            <ac:picMk id="5" creationId="{45FE93E6-1B27-4FBB-A08D-29B7C19C8439}"/>
          </ac:picMkLst>
        </pc:picChg>
      </pc:sldChg>
      <pc:sldChg chg="modSp mod modAnim">
        <pc:chgData name="Vance Edeker" userId="98a401e9-603e-4adf-ae35-615df4f982dc" providerId="ADAL" clId="{70C1C290-4387-4E63-A15E-30308C8FEAE3}" dt="2025-03-04T14:46:29.974" v="83" actId="207"/>
        <pc:sldMkLst>
          <pc:docMk/>
          <pc:sldMk cId="1531621483" sldId="350"/>
        </pc:sldMkLst>
        <pc:spChg chg="mod">
          <ac:chgData name="Vance Edeker" userId="98a401e9-603e-4adf-ae35-615df4f982dc" providerId="ADAL" clId="{70C1C290-4387-4E63-A15E-30308C8FEAE3}" dt="2025-03-04T14:46:29.974" v="83" actId="207"/>
          <ac:spMkLst>
            <pc:docMk/>
            <pc:sldMk cId="1531621483" sldId="350"/>
            <ac:spMk id="3" creationId="{D1F2EAE0-E5C5-3BCF-823D-FE129881BAA1}"/>
          </ac:spMkLst>
        </pc:spChg>
      </pc:sldChg>
    </pc:docChg>
  </pc:docChgLst>
  <pc:docChgLst>
    <pc:chgData name="Vance Edeker" userId="98a401e9-603e-4adf-ae35-615df4f982dc" providerId="ADAL" clId="{2B3797E6-C31F-4240-9259-6BCC391AAC36}"/>
    <pc:docChg chg="undo custSel modSld">
      <pc:chgData name="Vance Edeker" userId="98a401e9-603e-4adf-ae35-615df4f982dc" providerId="ADAL" clId="{2B3797E6-C31F-4240-9259-6BCC391AAC36}" dt="2025-03-04T15:16:53.865" v="132"/>
      <pc:docMkLst>
        <pc:docMk/>
      </pc:docMkLst>
      <pc:sldChg chg="modAnim">
        <pc:chgData name="Vance Edeker" userId="98a401e9-603e-4adf-ae35-615df4f982dc" providerId="ADAL" clId="{2B3797E6-C31F-4240-9259-6BCC391AAC36}" dt="2025-03-04T15:15:12.063" v="127"/>
        <pc:sldMkLst>
          <pc:docMk/>
          <pc:sldMk cId="1104536387" sldId="257"/>
        </pc:sldMkLst>
      </pc:sldChg>
      <pc:sldChg chg="modSp mod modAnim">
        <pc:chgData name="Vance Edeker" userId="98a401e9-603e-4adf-ae35-615df4f982dc" providerId="ADAL" clId="{2B3797E6-C31F-4240-9259-6BCC391AAC36}" dt="2025-03-04T15:15:46.180" v="129"/>
        <pc:sldMkLst>
          <pc:docMk/>
          <pc:sldMk cId="4172986527" sldId="258"/>
        </pc:sldMkLst>
        <pc:spChg chg="mod">
          <ac:chgData name="Vance Edeker" userId="98a401e9-603e-4adf-ae35-615df4f982dc" providerId="ADAL" clId="{2B3797E6-C31F-4240-9259-6BCC391AAC36}" dt="2025-03-04T14:58:10.091" v="29" actId="14100"/>
          <ac:spMkLst>
            <pc:docMk/>
            <pc:sldMk cId="4172986527" sldId="258"/>
            <ac:spMk id="3" creationId="{00000000-0000-0000-0000-000000000000}"/>
          </ac:spMkLst>
        </pc:spChg>
        <pc:picChg chg="mod">
          <ac:chgData name="Vance Edeker" userId="98a401e9-603e-4adf-ae35-615df4f982dc" providerId="ADAL" clId="{2B3797E6-C31F-4240-9259-6BCC391AAC36}" dt="2025-03-04T14:58:13.683" v="31" actId="1076"/>
          <ac:picMkLst>
            <pc:docMk/>
            <pc:sldMk cId="4172986527" sldId="258"/>
            <ac:picMk id="4" creationId="{00000000-0000-0000-0000-000000000000}"/>
          </ac:picMkLst>
        </pc:picChg>
        <pc:picChg chg="mod">
          <ac:chgData name="Vance Edeker" userId="98a401e9-603e-4adf-ae35-615df4f982dc" providerId="ADAL" clId="{2B3797E6-C31F-4240-9259-6BCC391AAC36}" dt="2025-03-04T14:58:11.896" v="30" actId="1076"/>
          <ac:picMkLst>
            <pc:docMk/>
            <pc:sldMk cId="4172986527" sldId="258"/>
            <ac:picMk id="5" creationId="{00000000-0000-0000-0000-000000000000}"/>
          </ac:picMkLst>
        </pc:picChg>
      </pc:sldChg>
      <pc:sldChg chg="modSp mod modAnim">
        <pc:chgData name="Vance Edeker" userId="98a401e9-603e-4adf-ae35-615df4f982dc" providerId="ADAL" clId="{2B3797E6-C31F-4240-9259-6BCC391AAC36}" dt="2025-03-04T15:11:15.956" v="117" actId="1076"/>
        <pc:sldMkLst>
          <pc:docMk/>
          <pc:sldMk cId="704904051" sldId="259"/>
        </pc:sldMkLst>
        <pc:spChg chg="mod">
          <ac:chgData name="Vance Edeker" userId="98a401e9-603e-4adf-ae35-615df4f982dc" providerId="ADAL" clId="{2B3797E6-C31F-4240-9259-6BCC391AAC36}" dt="2025-03-04T15:11:08.043" v="112" actId="27636"/>
          <ac:spMkLst>
            <pc:docMk/>
            <pc:sldMk cId="704904051" sldId="259"/>
            <ac:spMk id="3" creationId="{00000000-0000-0000-0000-000000000000}"/>
          </ac:spMkLst>
        </pc:spChg>
        <pc:picChg chg="mod">
          <ac:chgData name="Vance Edeker" userId="98a401e9-603e-4adf-ae35-615df4f982dc" providerId="ADAL" clId="{2B3797E6-C31F-4240-9259-6BCC391AAC36}" dt="2025-03-04T15:11:15.956" v="117" actId="1076"/>
          <ac:picMkLst>
            <pc:docMk/>
            <pc:sldMk cId="704904051" sldId="259"/>
            <ac:picMk id="6" creationId="{00000000-0000-0000-0000-000000000000}"/>
          </ac:picMkLst>
        </pc:picChg>
      </pc:sldChg>
      <pc:sldChg chg="modSp mod">
        <pc:chgData name="Vance Edeker" userId="98a401e9-603e-4adf-ae35-615df4f982dc" providerId="ADAL" clId="{2B3797E6-C31F-4240-9259-6BCC391AAC36}" dt="2025-03-04T15:00:55.338" v="47" actId="14100"/>
        <pc:sldMkLst>
          <pc:docMk/>
          <pc:sldMk cId="3245025291" sldId="263"/>
        </pc:sldMkLst>
        <pc:spChg chg="mod">
          <ac:chgData name="Vance Edeker" userId="98a401e9-603e-4adf-ae35-615df4f982dc" providerId="ADAL" clId="{2B3797E6-C31F-4240-9259-6BCC391AAC36}" dt="2025-03-04T15:00:55.338" v="47" actId="14100"/>
          <ac:spMkLst>
            <pc:docMk/>
            <pc:sldMk cId="3245025291" sldId="263"/>
            <ac:spMk id="5" creationId="{7E1791BD-A7C7-4A1F-9866-120B4C8AFD37}"/>
          </ac:spMkLst>
        </pc:spChg>
      </pc:sldChg>
      <pc:sldChg chg="modSp mod">
        <pc:chgData name="Vance Edeker" userId="98a401e9-603e-4adf-ae35-615df4f982dc" providerId="ADAL" clId="{2B3797E6-C31F-4240-9259-6BCC391AAC36}" dt="2025-03-04T15:01:27.789" v="52" actId="688"/>
        <pc:sldMkLst>
          <pc:docMk/>
          <pc:sldMk cId="2104309374" sldId="264"/>
        </pc:sldMkLst>
        <pc:spChg chg="mod">
          <ac:chgData name="Vance Edeker" userId="98a401e9-603e-4adf-ae35-615df4f982dc" providerId="ADAL" clId="{2B3797E6-C31F-4240-9259-6BCC391AAC36}" dt="2025-03-04T15:01:14.138" v="48" actId="14100"/>
          <ac:spMkLst>
            <pc:docMk/>
            <pc:sldMk cId="2104309374" sldId="264"/>
            <ac:spMk id="4" creationId="{8BAC33A6-5B8A-4F60-8F34-B124EEAACD03}"/>
          </ac:spMkLst>
        </pc:spChg>
        <pc:spChg chg="mod">
          <ac:chgData name="Vance Edeker" userId="98a401e9-603e-4adf-ae35-615df4f982dc" providerId="ADAL" clId="{2B3797E6-C31F-4240-9259-6BCC391AAC36}" dt="2025-03-04T15:01:27.789" v="52" actId="688"/>
          <ac:spMkLst>
            <pc:docMk/>
            <pc:sldMk cId="2104309374" sldId="264"/>
            <ac:spMk id="5" creationId="{C86ADED9-9FCB-431A-81CB-30C1E50B3FCE}"/>
          </ac:spMkLst>
        </pc:spChg>
      </pc:sldChg>
      <pc:sldChg chg="addSp modSp mod">
        <pc:chgData name="Vance Edeker" userId="98a401e9-603e-4adf-ae35-615df4f982dc" providerId="ADAL" clId="{2B3797E6-C31F-4240-9259-6BCC391AAC36}" dt="2025-03-04T15:00:14.765" v="44" actId="1076"/>
        <pc:sldMkLst>
          <pc:docMk/>
          <pc:sldMk cId="2611052043" sldId="265"/>
        </pc:sldMkLst>
        <pc:spChg chg="add mod">
          <ac:chgData name="Vance Edeker" userId="98a401e9-603e-4adf-ae35-615df4f982dc" providerId="ADAL" clId="{2B3797E6-C31F-4240-9259-6BCC391AAC36}" dt="2025-03-04T15:00:14.765" v="44" actId="1076"/>
          <ac:spMkLst>
            <pc:docMk/>
            <pc:sldMk cId="2611052043" sldId="265"/>
            <ac:spMk id="2" creationId="{6A95E1AE-AAA6-E995-A7C0-5927E1DDAE02}"/>
          </ac:spMkLst>
        </pc:spChg>
      </pc:sldChg>
      <pc:sldChg chg="modSp mod">
        <pc:chgData name="Vance Edeker" userId="98a401e9-603e-4adf-ae35-615df4f982dc" providerId="ADAL" clId="{2B3797E6-C31F-4240-9259-6BCC391AAC36}" dt="2025-03-04T15:00:23.157" v="45" actId="1076"/>
        <pc:sldMkLst>
          <pc:docMk/>
          <pc:sldMk cId="2499599757" sldId="266"/>
        </pc:sldMkLst>
        <pc:picChg chg="mod">
          <ac:chgData name="Vance Edeker" userId="98a401e9-603e-4adf-ae35-615df4f982dc" providerId="ADAL" clId="{2B3797E6-C31F-4240-9259-6BCC391AAC36}" dt="2025-03-04T15:00:23.157" v="45" actId="1076"/>
          <ac:picMkLst>
            <pc:docMk/>
            <pc:sldMk cId="2499599757" sldId="266"/>
            <ac:picMk id="6" creationId="{DB83A230-A777-7E35-F984-FCA199842A36}"/>
          </ac:picMkLst>
        </pc:picChg>
      </pc:sldChg>
      <pc:sldChg chg="addSp modSp mod">
        <pc:chgData name="Vance Edeker" userId="98a401e9-603e-4adf-ae35-615df4f982dc" providerId="ADAL" clId="{2B3797E6-C31F-4240-9259-6BCC391AAC36}" dt="2025-03-04T14:59:19.764" v="37" actId="1076"/>
        <pc:sldMkLst>
          <pc:docMk/>
          <pc:sldMk cId="2790021781" sldId="267"/>
        </pc:sldMkLst>
        <pc:spChg chg="add mod">
          <ac:chgData name="Vance Edeker" userId="98a401e9-603e-4adf-ae35-615df4f982dc" providerId="ADAL" clId="{2B3797E6-C31F-4240-9259-6BCC391AAC36}" dt="2025-03-04T14:59:19.764" v="37" actId="1076"/>
          <ac:spMkLst>
            <pc:docMk/>
            <pc:sldMk cId="2790021781" sldId="267"/>
            <ac:spMk id="2" creationId="{C1CFF557-4251-11BC-CAC0-4EB29DB7F7EF}"/>
          </ac:spMkLst>
        </pc:spChg>
      </pc:sldChg>
      <pc:sldChg chg="modSp mod">
        <pc:chgData name="Vance Edeker" userId="98a401e9-603e-4adf-ae35-615df4f982dc" providerId="ADAL" clId="{2B3797E6-C31F-4240-9259-6BCC391AAC36}" dt="2025-03-04T15:00:50.134" v="46" actId="14100"/>
        <pc:sldMkLst>
          <pc:docMk/>
          <pc:sldMk cId="189832802" sldId="268"/>
        </pc:sldMkLst>
        <pc:spChg chg="mod">
          <ac:chgData name="Vance Edeker" userId="98a401e9-603e-4adf-ae35-615df4f982dc" providerId="ADAL" clId="{2B3797E6-C31F-4240-9259-6BCC391AAC36}" dt="2025-03-04T15:00:50.134" v="46" actId="14100"/>
          <ac:spMkLst>
            <pc:docMk/>
            <pc:sldMk cId="189832802" sldId="268"/>
            <ac:spMk id="4" creationId="{B94C2C7B-823A-4BE3-B6BD-2499696852DA}"/>
          </ac:spMkLst>
        </pc:spChg>
      </pc:sldChg>
      <pc:sldChg chg="modSp mod">
        <pc:chgData name="Vance Edeker" userId="98a401e9-603e-4adf-ae35-615df4f982dc" providerId="ADAL" clId="{2B3797E6-C31F-4240-9259-6BCC391AAC36}" dt="2025-03-04T14:55:36.871" v="8" actId="115"/>
        <pc:sldMkLst>
          <pc:docMk/>
          <pc:sldMk cId="1528025902" sldId="345"/>
        </pc:sldMkLst>
        <pc:spChg chg="mod">
          <ac:chgData name="Vance Edeker" userId="98a401e9-603e-4adf-ae35-615df4f982dc" providerId="ADAL" clId="{2B3797E6-C31F-4240-9259-6BCC391AAC36}" dt="2025-03-04T14:55:36.871" v="8" actId="115"/>
          <ac:spMkLst>
            <pc:docMk/>
            <pc:sldMk cId="1528025902" sldId="345"/>
            <ac:spMk id="2" creationId="{EAAB601D-C552-4402-9ABF-A42C95744576}"/>
          </ac:spMkLst>
        </pc:spChg>
      </pc:sldChg>
      <pc:sldChg chg="modAnim">
        <pc:chgData name="Vance Edeker" userId="98a401e9-603e-4adf-ae35-615df4f982dc" providerId="ADAL" clId="{2B3797E6-C31F-4240-9259-6BCC391AAC36}" dt="2025-03-04T15:14:01.017" v="125"/>
        <pc:sldMkLst>
          <pc:docMk/>
          <pc:sldMk cId="2417828622" sldId="348"/>
        </pc:sldMkLst>
      </pc:sldChg>
      <pc:sldChg chg="addSp modSp mod">
        <pc:chgData name="Vance Edeker" userId="98a401e9-603e-4adf-ae35-615df4f982dc" providerId="ADAL" clId="{2B3797E6-C31F-4240-9259-6BCC391AAC36}" dt="2025-03-04T15:12:34.095" v="121" actId="1076"/>
        <pc:sldMkLst>
          <pc:docMk/>
          <pc:sldMk cId="1980554429" sldId="349"/>
        </pc:sldMkLst>
        <pc:spChg chg="add mod">
          <ac:chgData name="Vance Edeker" userId="98a401e9-603e-4adf-ae35-615df4f982dc" providerId="ADAL" clId="{2B3797E6-C31F-4240-9259-6BCC391AAC36}" dt="2025-03-04T15:12:34.095" v="121" actId="1076"/>
          <ac:spMkLst>
            <pc:docMk/>
            <pc:sldMk cId="1980554429" sldId="349"/>
            <ac:spMk id="3" creationId="{340E01BC-2268-2A6B-AC70-9AF290BAC864}"/>
          </ac:spMkLst>
        </pc:spChg>
        <pc:picChg chg="mod">
          <ac:chgData name="Vance Edeker" userId="98a401e9-603e-4adf-ae35-615df4f982dc" providerId="ADAL" clId="{2B3797E6-C31F-4240-9259-6BCC391AAC36}" dt="2025-03-04T15:12:27.834" v="119" actId="1076"/>
          <ac:picMkLst>
            <pc:docMk/>
            <pc:sldMk cId="1980554429" sldId="349"/>
            <ac:picMk id="4" creationId="{25CA8EE4-BBE2-4E30-B7D6-AB27247B5A4F}"/>
          </ac:picMkLst>
        </pc:picChg>
      </pc:sldChg>
      <pc:sldChg chg="modAnim">
        <pc:chgData name="Vance Edeker" userId="98a401e9-603e-4adf-ae35-615df4f982dc" providerId="ADAL" clId="{2B3797E6-C31F-4240-9259-6BCC391AAC36}" dt="2025-03-04T15:14:42.854" v="126"/>
        <pc:sldMkLst>
          <pc:docMk/>
          <pc:sldMk cId="1531621483" sldId="350"/>
        </pc:sldMkLst>
      </pc:sldChg>
      <pc:sldChg chg="modSp mod modAnim">
        <pc:chgData name="Vance Edeker" userId="98a401e9-603e-4adf-ae35-615df4f982dc" providerId="ADAL" clId="{2B3797E6-C31F-4240-9259-6BCC391AAC36}" dt="2025-03-04T15:16:53.865" v="132"/>
        <pc:sldMkLst>
          <pc:docMk/>
          <pc:sldMk cId="1777848169" sldId="351"/>
        </pc:sldMkLst>
        <pc:spChg chg="mod">
          <ac:chgData name="Vance Edeker" userId="98a401e9-603e-4adf-ae35-615df4f982dc" providerId="ADAL" clId="{2B3797E6-C31F-4240-9259-6BCC391AAC36}" dt="2025-03-04T15:09:04.283" v="88" actId="33524"/>
          <ac:spMkLst>
            <pc:docMk/>
            <pc:sldMk cId="1777848169" sldId="351"/>
            <ac:spMk id="2" creationId="{0B0ECB69-0D7F-9764-EC80-85FF9691269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DB3EC-0BED-45B4-A2BB-24BA2236A1CA}"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CEE54-3F79-4387-A36D-7CA1157ECA09}" type="slidenum">
              <a:rPr lang="en-US" smtClean="0"/>
              <a:t>‹#›</a:t>
            </a:fld>
            <a:endParaRPr lang="en-US"/>
          </a:p>
        </p:txBody>
      </p:sp>
    </p:spTree>
    <p:extLst>
      <p:ext uri="{BB962C8B-B14F-4D97-AF65-F5344CB8AC3E}">
        <p14:creationId xmlns:p14="http://schemas.microsoft.com/office/powerpoint/2010/main" val="2395090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110B1A-2B8B-4F74-8FF5-6C909433AF4D}"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30CEF-73D1-40E0-AFBD-8CD6128461FF}" type="slidenum">
              <a:rPr lang="en-US" smtClean="0"/>
              <a:t>‹#›</a:t>
            </a:fld>
            <a:endParaRPr lang="en-US"/>
          </a:p>
        </p:txBody>
      </p:sp>
    </p:spTree>
    <p:extLst>
      <p:ext uri="{BB962C8B-B14F-4D97-AF65-F5344CB8AC3E}">
        <p14:creationId xmlns:p14="http://schemas.microsoft.com/office/powerpoint/2010/main" val="3538459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110B1A-2B8B-4F74-8FF5-6C909433AF4D}"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30CEF-73D1-40E0-AFBD-8CD6128461FF}" type="slidenum">
              <a:rPr lang="en-US" smtClean="0"/>
              <a:t>‹#›</a:t>
            </a:fld>
            <a:endParaRPr lang="en-US"/>
          </a:p>
        </p:txBody>
      </p:sp>
    </p:spTree>
    <p:extLst>
      <p:ext uri="{BB962C8B-B14F-4D97-AF65-F5344CB8AC3E}">
        <p14:creationId xmlns:p14="http://schemas.microsoft.com/office/powerpoint/2010/main" val="1053463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110B1A-2B8B-4F74-8FF5-6C909433AF4D}"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30CEF-73D1-40E0-AFBD-8CD6128461FF}" type="slidenum">
              <a:rPr lang="en-US" smtClean="0"/>
              <a:t>‹#›</a:t>
            </a:fld>
            <a:endParaRPr lang="en-US"/>
          </a:p>
        </p:txBody>
      </p:sp>
    </p:spTree>
    <p:extLst>
      <p:ext uri="{BB962C8B-B14F-4D97-AF65-F5344CB8AC3E}">
        <p14:creationId xmlns:p14="http://schemas.microsoft.com/office/powerpoint/2010/main" val="342782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110B1A-2B8B-4F74-8FF5-6C909433AF4D}"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30CEF-73D1-40E0-AFBD-8CD6128461FF}" type="slidenum">
              <a:rPr lang="en-US" smtClean="0"/>
              <a:t>‹#›</a:t>
            </a:fld>
            <a:endParaRPr lang="en-US"/>
          </a:p>
        </p:txBody>
      </p:sp>
    </p:spTree>
    <p:extLst>
      <p:ext uri="{BB962C8B-B14F-4D97-AF65-F5344CB8AC3E}">
        <p14:creationId xmlns:p14="http://schemas.microsoft.com/office/powerpoint/2010/main" val="45684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110B1A-2B8B-4F74-8FF5-6C909433AF4D}"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30CEF-73D1-40E0-AFBD-8CD6128461FF}" type="slidenum">
              <a:rPr lang="en-US" smtClean="0"/>
              <a:t>‹#›</a:t>
            </a:fld>
            <a:endParaRPr lang="en-US"/>
          </a:p>
        </p:txBody>
      </p:sp>
    </p:spTree>
    <p:extLst>
      <p:ext uri="{BB962C8B-B14F-4D97-AF65-F5344CB8AC3E}">
        <p14:creationId xmlns:p14="http://schemas.microsoft.com/office/powerpoint/2010/main" val="2465809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110B1A-2B8B-4F74-8FF5-6C909433AF4D}"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30CEF-73D1-40E0-AFBD-8CD6128461FF}" type="slidenum">
              <a:rPr lang="en-US" smtClean="0"/>
              <a:t>‹#›</a:t>
            </a:fld>
            <a:endParaRPr lang="en-US"/>
          </a:p>
        </p:txBody>
      </p:sp>
    </p:spTree>
    <p:extLst>
      <p:ext uri="{BB962C8B-B14F-4D97-AF65-F5344CB8AC3E}">
        <p14:creationId xmlns:p14="http://schemas.microsoft.com/office/powerpoint/2010/main" val="172515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110B1A-2B8B-4F74-8FF5-6C909433AF4D}"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030CEF-73D1-40E0-AFBD-8CD6128461FF}" type="slidenum">
              <a:rPr lang="en-US" smtClean="0"/>
              <a:t>‹#›</a:t>
            </a:fld>
            <a:endParaRPr lang="en-US"/>
          </a:p>
        </p:txBody>
      </p:sp>
    </p:spTree>
    <p:extLst>
      <p:ext uri="{BB962C8B-B14F-4D97-AF65-F5344CB8AC3E}">
        <p14:creationId xmlns:p14="http://schemas.microsoft.com/office/powerpoint/2010/main" val="4043700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110B1A-2B8B-4F74-8FF5-6C909433AF4D}"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030CEF-73D1-40E0-AFBD-8CD6128461FF}" type="slidenum">
              <a:rPr lang="en-US" smtClean="0"/>
              <a:t>‹#›</a:t>
            </a:fld>
            <a:endParaRPr lang="en-US"/>
          </a:p>
        </p:txBody>
      </p:sp>
    </p:spTree>
    <p:extLst>
      <p:ext uri="{BB962C8B-B14F-4D97-AF65-F5344CB8AC3E}">
        <p14:creationId xmlns:p14="http://schemas.microsoft.com/office/powerpoint/2010/main" val="281458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10B1A-2B8B-4F74-8FF5-6C909433AF4D}"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030CEF-73D1-40E0-AFBD-8CD6128461FF}" type="slidenum">
              <a:rPr lang="en-US" smtClean="0"/>
              <a:t>‹#›</a:t>
            </a:fld>
            <a:endParaRPr lang="en-US"/>
          </a:p>
        </p:txBody>
      </p:sp>
    </p:spTree>
    <p:extLst>
      <p:ext uri="{BB962C8B-B14F-4D97-AF65-F5344CB8AC3E}">
        <p14:creationId xmlns:p14="http://schemas.microsoft.com/office/powerpoint/2010/main" val="356938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110B1A-2B8B-4F74-8FF5-6C909433AF4D}"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30CEF-73D1-40E0-AFBD-8CD6128461FF}" type="slidenum">
              <a:rPr lang="en-US" smtClean="0"/>
              <a:t>‹#›</a:t>
            </a:fld>
            <a:endParaRPr lang="en-US"/>
          </a:p>
        </p:txBody>
      </p:sp>
    </p:spTree>
    <p:extLst>
      <p:ext uri="{BB962C8B-B14F-4D97-AF65-F5344CB8AC3E}">
        <p14:creationId xmlns:p14="http://schemas.microsoft.com/office/powerpoint/2010/main" val="346597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110B1A-2B8B-4F74-8FF5-6C909433AF4D}"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30CEF-73D1-40E0-AFBD-8CD6128461FF}" type="slidenum">
              <a:rPr lang="en-US" smtClean="0"/>
              <a:t>‹#›</a:t>
            </a:fld>
            <a:endParaRPr lang="en-US"/>
          </a:p>
        </p:txBody>
      </p:sp>
    </p:spTree>
    <p:extLst>
      <p:ext uri="{BB962C8B-B14F-4D97-AF65-F5344CB8AC3E}">
        <p14:creationId xmlns:p14="http://schemas.microsoft.com/office/powerpoint/2010/main" val="4263206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10B1A-2B8B-4F74-8FF5-6C909433AF4D}" type="datetimeFigureOut">
              <a:rPr lang="en-US" smtClean="0"/>
              <a:t>3/4/2025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30CEF-73D1-40E0-AFBD-8CD6128461FF}" type="slidenum">
              <a:rPr lang="en-US" smtClean="0"/>
              <a:t>‹#›</a:t>
            </a:fld>
            <a:endParaRPr lang="en-US"/>
          </a:p>
        </p:txBody>
      </p:sp>
    </p:spTree>
    <p:extLst>
      <p:ext uri="{BB962C8B-B14F-4D97-AF65-F5344CB8AC3E}">
        <p14:creationId xmlns:p14="http://schemas.microsoft.com/office/powerpoint/2010/main" val="1187621869"/>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wwworks/7133840309/"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icilyscene.blogspot.com/2011/01/out-of-mouths-of-babes.html"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908C4FBD-4353-429F-A7C2-2FC942F324E1}"/>
              </a:ext>
            </a:extLst>
          </p:cNvPr>
          <p:cNvSpPr txBox="1"/>
          <p:nvPr/>
        </p:nvSpPr>
        <p:spPr>
          <a:xfrm>
            <a:off x="8486466" y="3521224"/>
            <a:ext cx="1686233" cy="1360591"/>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p:cNvSpPr>
            <a:spLocks noGrp="1"/>
          </p:cNvSpPr>
          <p:nvPr>
            <p:ph type="ctrTitle"/>
          </p:nvPr>
        </p:nvSpPr>
        <p:spPr>
          <a:xfrm>
            <a:off x="0" y="4988879"/>
            <a:ext cx="11800763" cy="885846"/>
          </a:xfrm>
        </p:spPr>
        <p:txBody>
          <a:bodyPr>
            <a:normAutofit fontScale="90000"/>
          </a:bodyPr>
          <a:lstStyle/>
          <a:p>
            <a:br>
              <a:rPr lang="en-US" dirty="0"/>
            </a:br>
            <a:r>
              <a:rPr lang="en-US" b="1" dirty="0">
                <a:solidFill>
                  <a:schemeClr val="bg1"/>
                </a:solidFill>
                <a:highlight>
                  <a:srgbClr val="FFFF00"/>
                </a:highlight>
              </a:rPr>
              <a:t>Safety Patrol </a:t>
            </a:r>
            <a:br>
              <a:rPr lang="en-US" dirty="0"/>
            </a:br>
            <a:r>
              <a:rPr lang="en-US" dirty="0"/>
              <a:t>Today</a:t>
            </a:r>
            <a:br>
              <a:rPr lang="en-US" dirty="0"/>
            </a:br>
            <a:r>
              <a:rPr lang="en-US" b="1" dirty="0">
                <a:solidFill>
                  <a:schemeClr val="bg1"/>
                </a:solidFill>
                <a:highlight>
                  <a:srgbClr val="FFFF00"/>
                </a:highlight>
              </a:rPr>
              <a:t> </a:t>
            </a:r>
          </a:p>
        </p:txBody>
      </p:sp>
      <p:pic>
        <p:nvPicPr>
          <p:cNvPr id="4" name="Picture 3">
            <a:extLst>
              <a:ext uri="{FF2B5EF4-FFF2-40B4-BE49-F238E27FC236}">
                <a16:creationId xmlns:a16="http://schemas.microsoft.com/office/drawing/2014/main" id="{5FF7A465-2D92-4CEC-B0E2-C5BE3082385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9048" y="720898"/>
            <a:ext cx="2687320" cy="2687320"/>
          </a:xfrm>
          <a:prstGeom prst="rect">
            <a:avLst/>
          </a:prstGeom>
        </p:spPr>
      </p:pic>
      <p:pic>
        <p:nvPicPr>
          <p:cNvPr id="7" name="Picture 6">
            <a:extLst>
              <a:ext uri="{FF2B5EF4-FFF2-40B4-BE49-F238E27FC236}">
                <a16:creationId xmlns:a16="http://schemas.microsoft.com/office/drawing/2014/main" id="{924D0681-1CC3-EF55-2C88-7D5B6C811B0D}"/>
              </a:ext>
            </a:extLst>
          </p:cNvPr>
          <p:cNvPicPr>
            <a:picLocks noChangeAspect="1"/>
          </p:cNvPicPr>
          <p:nvPr/>
        </p:nvPicPr>
        <p:blipFill>
          <a:blip r:embed="rId4"/>
          <a:stretch>
            <a:fillRect/>
          </a:stretch>
        </p:blipFill>
        <p:spPr>
          <a:xfrm>
            <a:off x="7753317" y="3649856"/>
            <a:ext cx="3840480" cy="2678046"/>
          </a:xfrm>
          <a:prstGeom prst="rect">
            <a:avLst/>
          </a:prstGeom>
        </p:spPr>
      </p:pic>
      <p:sp>
        <p:nvSpPr>
          <p:cNvPr id="5" name="TextBox 4">
            <a:extLst>
              <a:ext uri="{FF2B5EF4-FFF2-40B4-BE49-F238E27FC236}">
                <a16:creationId xmlns:a16="http://schemas.microsoft.com/office/drawing/2014/main" id="{5A42D6FD-8D89-F4B6-7A05-7920917B0F1C}"/>
              </a:ext>
            </a:extLst>
          </p:cNvPr>
          <p:cNvSpPr txBox="1"/>
          <p:nvPr/>
        </p:nvSpPr>
        <p:spPr>
          <a:xfrm>
            <a:off x="4149512" y="1490008"/>
            <a:ext cx="3501737" cy="1938992"/>
          </a:xfrm>
          <a:prstGeom prst="rect">
            <a:avLst/>
          </a:prstGeom>
          <a:noFill/>
        </p:spPr>
        <p:txBody>
          <a:bodyPr wrap="square">
            <a:spAutoFit/>
          </a:bodyPr>
          <a:lstStyle/>
          <a:p>
            <a:pPr algn="ctr"/>
            <a:r>
              <a:rPr lang="en-US" sz="4000" dirty="0"/>
              <a:t>WE ARE GOING TO LEARN ABOUT</a:t>
            </a:r>
          </a:p>
        </p:txBody>
      </p:sp>
    </p:spTree>
    <p:extLst>
      <p:ext uri="{BB962C8B-B14F-4D97-AF65-F5344CB8AC3E}">
        <p14:creationId xmlns:p14="http://schemas.microsoft.com/office/powerpoint/2010/main" val="2237581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BA006C-D1FE-40E9-B0CD-B7085F7C2AD1}"/>
              </a:ext>
            </a:extLst>
          </p:cNvPr>
          <p:cNvSpPr txBox="1"/>
          <p:nvPr/>
        </p:nvSpPr>
        <p:spPr>
          <a:xfrm>
            <a:off x="609359" y="305068"/>
            <a:ext cx="3962641" cy="66787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FFFF00"/>
                </a:solidFill>
                <a:effectLst/>
                <a:uLnTx/>
                <a:uFillTx/>
                <a:latin typeface="Calibri Light" panose="020F0302020204030204"/>
                <a:ea typeface="+mn-ea"/>
                <a:cs typeface="+mn-cs"/>
              </a:rPr>
              <a:t>page 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Light" panose="020F0302020204030204"/>
                <a:ea typeface="+mn-ea"/>
                <a:cs typeface="+mn-cs"/>
              </a:rPr>
              <a:t>This page MUST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Light" panose="020F0302020204030204"/>
                <a:ea typeface="+mn-ea"/>
                <a:cs typeface="+mn-cs"/>
              </a:rPr>
              <a:t>Be turned in to Ms. Jason by </a:t>
            </a:r>
            <a:r>
              <a:rPr kumimoji="0" lang="en-US" sz="2800" b="1" i="0" u="sng" strike="noStrike" kern="1200" cap="none" spc="0" normalizeH="0" baseline="0" noProof="0" dirty="0">
                <a:ln>
                  <a:noFill/>
                </a:ln>
                <a:solidFill>
                  <a:srgbClr val="FFFF00"/>
                </a:solidFill>
                <a:effectLst/>
                <a:uLnTx/>
                <a:uFillTx/>
                <a:latin typeface="Calibri Light" panose="020F0302020204030204"/>
                <a:ea typeface="+mn-ea"/>
                <a:cs typeface="+mn-cs"/>
              </a:rPr>
              <a:t>APRIL 4th</a:t>
            </a:r>
            <a:r>
              <a:rPr kumimoji="0" lang="en-US" sz="2800" b="0" i="0" u="none" strike="noStrike" kern="1200" cap="none" spc="0" normalizeH="0" baseline="0" noProof="0" dirty="0">
                <a:ln>
                  <a:noFill/>
                </a:ln>
                <a:solidFill>
                  <a:srgbClr val="FFFF00"/>
                </a:solidFill>
                <a:effectLst/>
                <a:uLnTx/>
                <a:uFillTx/>
                <a:latin typeface="Calibri Light" panose="020F03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Calibri Light" panose="020F03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rPr>
              <a:t>First &amp; Last Name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rPr>
              <a:t>Teacher’s Name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white"/>
                </a:solidFill>
                <a:latin typeface="Calibri Light" panose="020F0302020204030204"/>
              </a:rPr>
              <a:t>Parent email address</a:t>
            </a:r>
            <a:endPar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rPr>
              <a:t>Answer each question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6" name="Picture 5">
            <a:extLst>
              <a:ext uri="{FF2B5EF4-FFF2-40B4-BE49-F238E27FC236}">
                <a16:creationId xmlns:a16="http://schemas.microsoft.com/office/drawing/2014/main" id="{DB83A230-A777-7E35-F984-FCA199842A36}"/>
              </a:ext>
            </a:extLst>
          </p:cNvPr>
          <p:cNvPicPr>
            <a:picLocks noChangeAspect="1"/>
          </p:cNvPicPr>
          <p:nvPr/>
        </p:nvPicPr>
        <p:blipFill>
          <a:blip r:embed="rId2"/>
          <a:stretch>
            <a:fillRect/>
          </a:stretch>
        </p:blipFill>
        <p:spPr>
          <a:xfrm>
            <a:off x="4825656" y="581203"/>
            <a:ext cx="5588689" cy="6126480"/>
          </a:xfrm>
          <a:prstGeom prst="rect">
            <a:avLst/>
          </a:prstGeom>
        </p:spPr>
      </p:pic>
      <p:sp>
        <p:nvSpPr>
          <p:cNvPr id="5" name="Arrow: Down 4">
            <a:extLst>
              <a:ext uri="{FF2B5EF4-FFF2-40B4-BE49-F238E27FC236}">
                <a16:creationId xmlns:a16="http://schemas.microsoft.com/office/drawing/2014/main" id="{5737DE14-565A-427F-AB09-7CDBE1C2D3E0}"/>
              </a:ext>
            </a:extLst>
          </p:cNvPr>
          <p:cNvSpPr/>
          <p:nvPr/>
        </p:nvSpPr>
        <p:spPr>
          <a:xfrm rot="17307328">
            <a:off x="3384989" y="-101779"/>
            <a:ext cx="586807" cy="16882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499599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1791BD-A7C7-4A1F-9866-120B4C8AFD37}"/>
              </a:ext>
            </a:extLst>
          </p:cNvPr>
          <p:cNvSpPr txBox="1"/>
          <p:nvPr/>
        </p:nvSpPr>
        <p:spPr>
          <a:xfrm>
            <a:off x="365760" y="232303"/>
            <a:ext cx="4429759"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FFFF00"/>
                </a:solidFill>
                <a:effectLst/>
                <a:uLnTx/>
                <a:uFillTx/>
                <a:latin typeface="Calibri Light" panose="020F0302020204030204"/>
                <a:ea typeface="+mn-ea"/>
                <a:cs typeface="+mn-cs"/>
              </a:rPr>
              <a:t>page 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Calibri Light" panose="020F03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FFFF00"/>
                </a:solidFill>
                <a:effectLst/>
                <a:uLnTx/>
                <a:uFillTx/>
                <a:latin typeface="Calibri Light" panose="020F0302020204030204"/>
                <a:ea typeface="+mn-ea"/>
                <a:cs typeface="+mn-cs"/>
              </a:rPr>
              <a:t>Classroom Teacher Recommendation Letter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sng" strike="noStrike" kern="1200" cap="none" spc="0" normalizeH="0" baseline="0" noProof="0" dirty="0">
              <a:ln>
                <a:noFill/>
              </a:ln>
              <a:solidFill>
                <a:srgbClr val="FFFF00"/>
              </a:solidFill>
              <a:effectLst/>
              <a:uLnTx/>
              <a:uFillTx/>
              <a:latin typeface="Calibri Light" panose="020F03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prstClr val="white"/>
                </a:solidFill>
                <a:effectLst/>
                <a:uLnTx/>
                <a:uFillTx/>
                <a:latin typeface="Calibri Light" panose="020F0302020204030204"/>
                <a:ea typeface="+mn-ea"/>
                <a:cs typeface="+mn-cs"/>
              </a:rPr>
              <a:t>First &amp; Last Name</a:t>
            </a:r>
            <a:endPar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sng" strike="noStrike" kern="1200" cap="none" spc="0" normalizeH="0" baseline="0" noProof="0" dirty="0">
                <a:ln>
                  <a:noFill/>
                </a:ln>
                <a:solidFill>
                  <a:srgbClr val="FF0000"/>
                </a:solidFill>
                <a:effectLst/>
                <a:uLnTx/>
                <a:uFillTx/>
                <a:latin typeface="Calibri Light" panose="020F0302020204030204"/>
                <a:ea typeface="+mn-ea"/>
                <a:cs typeface="+mn-cs"/>
              </a:rPr>
              <a:t>Give this page to your classroom teacher!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6" name="Arrow: Down 5">
            <a:extLst>
              <a:ext uri="{FF2B5EF4-FFF2-40B4-BE49-F238E27FC236}">
                <a16:creationId xmlns:a16="http://schemas.microsoft.com/office/drawing/2014/main" id="{CCE90533-2A0D-42EE-AFA7-19028BF44775}"/>
              </a:ext>
            </a:extLst>
          </p:cNvPr>
          <p:cNvSpPr/>
          <p:nvPr/>
        </p:nvSpPr>
        <p:spPr>
          <a:xfrm rot="18201102">
            <a:off x="4840713" y="364516"/>
            <a:ext cx="607555" cy="2117009"/>
          </a:xfrm>
          <a:prstGeom prst="down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4" name="Picture 3">
            <a:extLst>
              <a:ext uri="{FF2B5EF4-FFF2-40B4-BE49-F238E27FC236}">
                <a16:creationId xmlns:a16="http://schemas.microsoft.com/office/drawing/2014/main" id="{42B519A1-28A6-6007-760B-048BAEC91802}"/>
              </a:ext>
            </a:extLst>
          </p:cNvPr>
          <p:cNvPicPr>
            <a:picLocks noChangeAspect="1"/>
          </p:cNvPicPr>
          <p:nvPr/>
        </p:nvPicPr>
        <p:blipFill>
          <a:blip r:embed="rId2"/>
          <a:stretch>
            <a:fillRect/>
          </a:stretch>
        </p:blipFill>
        <p:spPr>
          <a:xfrm>
            <a:off x="6096000" y="107965"/>
            <a:ext cx="5352618" cy="6642070"/>
          </a:xfrm>
          <a:prstGeom prst="rect">
            <a:avLst/>
          </a:prstGeom>
        </p:spPr>
      </p:pic>
    </p:spTree>
    <p:extLst>
      <p:ext uri="{BB962C8B-B14F-4D97-AF65-F5344CB8AC3E}">
        <p14:creationId xmlns:p14="http://schemas.microsoft.com/office/powerpoint/2010/main" val="3245025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4C2C7B-823A-4BE3-B6BD-2499696852DA}"/>
              </a:ext>
            </a:extLst>
          </p:cNvPr>
          <p:cNvSpPr txBox="1"/>
          <p:nvPr/>
        </p:nvSpPr>
        <p:spPr>
          <a:xfrm>
            <a:off x="188354" y="254497"/>
            <a:ext cx="4129646"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FFFF00"/>
                </a:solidFill>
                <a:effectLst/>
                <a:uLnTx/>
                <a:uFillTx/>
                <a:latin typeface="Calibri Light" panose="020F0302020204030204"/>
                <a:ea typeface="+mn-ea"/>
                <a:cs typeface="+mn-cs"/>
              </a:rPr>
              <a:t>page 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Calibri Light" panose="020F03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FFFF00"/>
                </a:solidFill>
                <a:effectLst/>
                <a:uLnTx/>
                <a:uFillTx/>
                <a:latin typeface="Calibri Light" panose="020F0302020204030204"/>
                <a:ea typeface="+mn-ea"/>
                <a:cs typeface="+mn-cs"/>
              </a:rPr>
              <a:t>Resource Teacher Recommendation Letter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Calibri Light" panose="020F03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rPr>
              <a:t>First &amp; Last Name</a:t>
            </a:r>
          </a:p>
          <a:p>
            <a:pPr marR="0" lvl="0" algn="l" defTabSz="4572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FF0000"/>
                </a:solidFill>
                <a:effectLst/>
                <a:uLnTx/>
                <a:uFillTx/>
                <a:latin typeface="Calibri Light" panose="020F0302020204030204"/>
                <a:ea typeface="+mn-ea"/>
                <a:cs typeface="+mn-cs"/>
              </a:rPr>
              <a:t>Give this page to a </a:t>
            </a:r>
            <a:r>
              <a:rPr kumimoji="0" lang="en-US" sz="3200" b="1" i="0" u="sng" strike="noStrike" kern="1200" cap="none" spc="0" normalizeH="0" baseline="0" noProof="0" dirty="0">
                <a:ln>
                  <a:noFill/>
                </a:ln>
                <a:solidFill>
                  <a:srgbClr val="FF0000"/>
                </a:solidFill>
                <a:effectLst/>
                <a:uLnTx/>
                <a:uFillTx/>
                <a:latin typeface="Calibri Light" panose="020F0302020204030204"/>
                <a:ea typeface="+mn-ea"/>
                <a:cs typeface="+mn-cs"/>
              </a:rPr>
              <a:t>Resource Teacher!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 name="Arrow: Down 4">
            <a:extLst>
              <a:ext uri="{FF2B5EF4-FFF2-40B4-BE49-F238E27FC236}">
                <a16:creationId xmlns:a16="http://schemas.microsoft.com/office/drawing/2014/main" id="{1C517F6E-0F07-466A-98DE-E5E351DFD3E5}"/>
              </a:ext>
            </a:extLst>
          </p:cNvPr>
          <p:cNvSpPr/>
          <p:nvPr/>
        </p:nvSpPr>
        <p:spPr>
          <a:xfrm rot="14569114">
            <a:off x="4873508" y="1697736"/>
            <a:ext cx="431302" cy="1781175"/>
          </a:xfrm>
          <a:prstGeom prst="down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6" name="Picture 5">
            <a:extLst>
              <a:ext uri="{FF2B5EF4-FFF2-40B4-BE49-F238E27FC236}">
                <a16:creationId xmlns:a16="http://schemas.microsoft.com/office/drawing/2014/main" id="{29B26FC2-43B4-79CA-7760-E91D0BB1E2C3}"/>
              </a:ext>
            </a:extLst>
          </p:cNvPr>
          <p:cNvPicPr>
            <a:picLocks noChangeAspect="1"/>
          </p:cNvPicPr>
          <p:nvPr/>
        </p:nvPicPr>
        <p:blipFill>
          <a:blip r:embed="rId2"/>
          <a:stretch>
            <a:fillRect/>
          </a:stretch>
        </p:blipFill>
        <p:spPr>
          <a:xfrm>
            <a:off x="6147505" y="145405"/>
            <a:ext cx="5353050" cy="6219825"/>
          </a:xfrm>
          <a:prstGeom prst="rect">
            <a:avLst/>
          </a:prstGeom>
        </p:spPr>
      </p:pic>
    </p:spTree>
    <p:extLst>
      <p:ext uri="{BB962C8B-B14F-4D97-AF65-F5344CB8AC3E}">
        <p14:creationId xmlns:p14="http://schemas.microsoft.com/office/powerpoint/2010/main" val="189832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AC33A6-5B8A-4F60-8F34-B124EEAACD03}"/>
              </a:ext>
            </a:extLst>
          </p:cNvPr>
          <p:cNvSpPr txBox="1"/>
          <p:nvPr/>
        </p:nvSpPr>
        <p:spPr>
          <a:xfrm>
            <a:off x="496964" y="271428"/>
            <a:ext cx="4318876" cy="48936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FFFF00"/>
                </a:solidFill>
                <a:effectLst/>
                <a:uLnTx/>
                <a:uFillTx/>
                <a:latin typeface="Calibri Light" panose="020F0302020204030204"/>
                <a:ea typeface="+mn-ea"/>
                <a:cs typeface="+mn-cs"/>
              </a:rPr>
              <a:t>page 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Calibri Light" panose="020F03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FF00"/>
                </a:solidFill>
                <a:effectLst/>
                <a:uLnTx/>
                <a:uFillTx/>
                <a:latin typeface="Calibri Light" panose="020F0302020204030204"/>
                <a:ea typeface="+mn-ea"/>
                <a:cs typeface="+mn-cs"/>
              </a:rPr>
              <a:t>ACE Recommendation Letter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Calibri Light" panose="020F03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rPr>
              <a:t>First &amp; Last Name</a:t>
            </a:r>
          </a:p>
          <a:p>
            <a:pPr marR="0" lvl="0" algn="l" defTabSz="4572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FF0000"/>
                </a:solidFill>
                <a:effectLst/>
                <a:uLnTx/>
                <a:uFillTx/>
                <a:latin typeface="Calibri Light" panose="020F0302020204030204"/>
                <a:ea typeface="+mn-ea"/>
                <a:cs typeface="+mn-cs"/>
              </a:rPr>
              <a:t>Give this page to </a:t>
            </a:r>
            <a:r>
              <a:rPr kumimoji="0" lang="en-US" sz="3600" b="1" i="0" u="sng" strike="noStrike" kern="1200" cap="none" spc="0" normalizeH="0" baseline="0" noProof="0" dirty="0">
                <a:ln>
                  <a:noFill/>
                </a:ln>
                <a:solidFill>
                  <a:srgbClr val="FF0000"/>
                </a:solidFill>
                <a:effectLst/>
                <a:uLnTx/>
                <a:uFillTx/>
                <a:latin typeface="Calibri Light" panose="020F0302020204030204"/>
                <a:ea typeface="+mn-ea"/>
                <a:cs typeface="+mn-cs"/>
              </a:rPr>
              <a:t>Ms. Catania or other ACE teacher!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 name="Arrow: Down 4">
            <a:extLst>
              <a:ext uri="{FF2B5EF4-FFF2-40B4-BE49-F238E27FC236}">
                <a16:creationId xmlns:a16="http://schemas.microsoft.com/office/drawing/2014/main" id="{C86ADED9-9FCB-431A-81CB-30C1E50B3FCE}"/>
              </a:ext>
            </a:extLst>
          </p:cNvPr>
          <p:cNvSpPr/>
          <p:nvPr/>
        </p:nvSpPr>
        <p:spPr>
          <a:xfrm rot="16200000">
            <a:off x="4886690" y="1290393"/>
            <a:ext cx="431302" cy="1781175"/>
          </a:xfrm>
          <a:prstGeom prst="down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6" name="Picture 5">
            <a:extLst>
              <a:ext uri="{FF2B5EF4-FFF2-40B4-BE49-F238E27FC236}">
                <a16:creationId xmlns:a16="http://schemas.microsoft.com/office/drawing/2014/main" id="{149D243E-6A3F-974A-70DA-C34BDA135A0D}"/>
              </a:ext>
            </a:extLst>
          </p:cNvPr>
          <p:cNvPicPr>
            <a:picLocks noChangeAspect="1"/>
          </p:cNvPicPr>
          <p:nvPr/>
        </p:nvPicPr>
        <p:blipFill>
          <a:blip r:embed="rId2"/>
          <a:stretch>
            <a:fillRect/>
          </a:stretch>
        </p:blipFill>
        <p:spPr>
          <a:xfrm>
            <a:off x="6096000" y="185737"/>
            <a:ext cx="5457825" cy="6486525"/>
          </a:xfrm>
          <a:prstGeom prst="rect">
            <a:avLst/>
          </a:prstGeom>
        </p:spPr>
      </p:pic>
    </p:spTree>
    <p:extLst>
      <p:ext uri="{BB962C8B-B14F-4D97-AF65-F5344CB8AC3E}">
        <p14:creationId xmlns:p14="http://schemas.microsoft.com/office/powerpoint/2010/main" val="2104309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0ECB69-0D7F-9764-EC80-85FF96912690}"/>
              </a:ext>
            </a:extLst>
          </p:cNvPr>
          <p:cNvSpPr txBox="1"/>
          <p:nvPr/>
        </p:nvSpPr>
        <p:spPr>
          <a:xfrm>
            <a:off x="223520" y="277090"/>
            <a:ext cx="11968480" cy="6247864"/>
          </a:xfrm>
          <a:prstGeom prst="rect">
            <a:avLst/>
          </a:prstGeom>
          <a:noFill/>
        </p:spPr>
        <p:txBody>
          <a:bodyPr wrap="square" rtlCol="0">
            <a:spAutoFit/>
          </a:bodyPr>
          <a:lstStyle/>
          <a:p>
            <a:pPr algn="ctr"/>
            <a:r>
              <a:rPr lang="en-US" sz="4400" b="1" dirty="0">
                <a:solidFill>
                  <a:schemeClr val="bg1"/>
                </a:solidFill>
              </a:rPr>
              <a:t>FAQ’s:</a:t>
            </a:r>
          </a:p>
          <a:p>
            <a:pPr algn="ctr"/>
            <a:endParaRPr lang="en-US" sz="1600" b="1" dirty="0">
              <a:solidFill>
                <a:schemeClr val="bg1"/>
              </a:solidFill>
            </a:endParaRPr>
          </a:p>
          <a:p>
            <a:pPr algn="ctr"/>
            <a:r>
              <a:rPr lang="en-US" sz="2000" b="1" u="sng" dirty="0">
                <a:solidFill>
                  <a:schemeClr val="bg1"/>
                </a:solidFill>
              </a:rPr>
              <a:t>How many Safety Patrol teams are there</a:t>
            </a:r>
            <a:r>
              <a:rPr lang="en-US" sz="2000" b="1" dirty="0">
                <a:solidFill>
                  <a:schemeClr val="bg1"/>
                </a:solidFill>
              </a:rPr>
              <a:t>?</a:t>
            </a:r>
            <a:r>
              <a:rPr lang="en-US" sz="2000" dirty="0">
                <a:solidFill>
                  <a:schemeClr val="bg1"/>
                </a:solidFill>
              </a:rPr>
              <a:t> </a:t>
            </a:r>
            <a:r>
              <a:rPr lang="en-US" sz="2000" b="1" dirty="0">
                <a:solidFill>
                  <a:srgbClr val="7030A0"/>
                </a:solidFill>
              </a:rPr>
              <a:t>There are two teams – A team and B team.</a:t>
            </a:r>
          </a:p>
          <a:p>
            <a:pPr algn="ctr"/>
            <a:endParaRPr lang="en-US" sz="2000" b="1" dirty="0">
              <a:solidFill>
                <a:srgbClr val="7030A0"/>
              </a:solidFill>
            </a:endParaRPr>
          </a:p>
          <a:p>
            <a:pPr algn="ctr"/>
            <a:r>
              <a:rPr lang="en-US" sz="2000" b="1" u="sng" dirty="0">
                <a:solidFill>
                  <a:schemeClr val="bg1"/>
                </a:solidFill>
              </a:rPr>
              <a:t>How do I get placed on a team</a:t>
            </a:r>
            <a:r>
              <a:rPr lang="en-US" sz="2000" b="1" dirty="0">
                <a:solidFill>
                  <a:schemeClr val="bg1"/>
                </a:solidFill>
              </a:rPr>
              <a:t>? </a:t>
            </a:r>
            <a:r>
              <a:rPr lang="en-US" sz="2000" b="1" dirty="0">
                <a:solidFill>
                  <a:srgbClr val="7030A0"/>
                </a:solidFill>
              </a:rPr>
              <a:t>The teams are built by equally dividing students.</a:t>
            </a:r>
          </a:p>
          <a:p>
            <a:pPr algn="ctr"/>
            <a:endParaRPr lang="en-US" sz="2000" b="1" dirty="0">
              <a:solidFill>
                <a:srgbClr val="7030A0"/>
              </a:solidFill>
            </a:endParaRPr>
          </a:p>
          <a:p>
            <a:pPr algn="ctr"/>
            <a:r>
              <a:rPr lang="en-US" sz="2000" b="1" u="sng" dirty="0">
                <a:solidFill>
                  <a:schemeClr val="bg1"/>
                </a:solidFill>
              </a:rPr>
              <a:t>Can I request to be on a team with my friend or carpool buddy</a:t>
            </a:r>
            <a:r>
              <a:rPr lang="en-US" sz="2000" b="1" dirty="0">
                <a:solidFill>
                  <a:schemeClr val="bg1"/>
                </a:solidFill>
              </a:rPr>
              <a:t>?  </a:t>
            </a:r>
            <a:r>
              <a:rPr lang="en-US" sz="2000" b="1" dirty="0">
                <a:solidFill>
                  <a:srgbClr val="7030A0"/>
                </a:solidFill>
              </a:rPr>
              <a:t>We cannot accommodate any requests to place students on the same team as their friends, neighbors or carpool buddies. </a:t>
            </a:r>
          </a:p>
          <a:p>
            <a:pPr algn="ctr"/>
            <a:endParaRPr lang="en-US" sz="2000" b="1" dirty="0">
              <a:solidFill>
                <a:srgbClr val="7030A0"/>
              </a:solidFill>
            </a:endParaRPr>
          </a:p>
          <a:p>
            <a:pPr algn="ctr"/>
            <a:r>
              <a:rPr lang="en-US" sz="2000" b="1" u="sng" dirty="0">
                <a:solidFill>
                  <a:schemeClr val="bg1"/>
                </a:solidFill>
              </a:rPr>
              <a:t>How often will I be on duty</a:t>
            </a:r>
            <a:r>
              <a:rPr lang="en-US" sz="2000" b="1" dirty="0">
                <a:solidFill>
                  <a:schemeClr val="bg1"/>
                </a:solidFill>
              </a:rPr>
              <a:t>?  </a:t>
            </a:r>
            <a:r>
              <a:rPr lang="en-US" sz="2000" b="1" dirty="0">
                <a:solidFill>
                  <a:srgbClr val="7030A0"/>
                </a:solidFill>
              </a:rPr>
              <a:t>For most of the school year, the teams will alternate TWO WEEKS on duty and then TWO WEEK off duty.  For example, the first two weeks of school A Team will be ON duty and B Team will be OFF duty.  The following two weeks of school, B Team is on duty and A Team is OFF duty.  If a school holiday or day off occurs during your week of duty, you are just off that day.  The days are not made up.   There are a few times throughout the year that we might switch the schedule to ONE week ON DUTY and ONE week OFF DUTY. </a:t>
            </a:r>
            <a:r>
              <a:rPr lang="en-US" sz="2000" b="1" u="sng" dirty="0">
                <a:solidFill>
                  <a:srgbClr val="7030A0"/>
                </a:solidFill>
              </a:rPr>
              <a:t>If/when a schedule change must occur, you will be made aware of the change</a:t>
            </a:r>
            <a:r>
              <a:rPr lang="en-US" sz="2000" b="1" dirty="0">
                <a:solidFill>
                  <a:srgbClr val="7030A0"/>
                </a:solidFill>
              </a:rPr>
              <a:t>.  </a:t>
            </a:r>
          </a:p>
          <a:p>
            <a:pPr algn="ctr"/>
            <a:endParaRPr lang="en-US" sz="2000" dirty="0">
              <a:solidFill>
                <a:schemeClr val="bg1"/>
              </a:solidFill>
            </a:endParaRPr>
          </a:p>
          <a:p>
            <a:pPr algn="ctr"/>
            <a:r>
              <a:rPr lang="en-US" sz="2000" b="1" u="sng" dirty="0">
                <a:solidFill>
                  <a:schemeClr val="bg1"/>
                </a:solidFill>
              </a:rPr>
              <a:t>How will duty schedules be distributed</a:t>
            </a:r>
            <a:r>
              <a:rPr lang="en-US" sz="2000" b="1" dirty="0">
                <a:solidFill>
                  <a:schemeClr val="bg1"/>
                </a:solidFill>
              </a:rPr>
              <a:t>?  </a:t>
            </a:r>
            <a:r>
              <a:rPr lang="en-US" sz="2000" b="1" dirty="0">
                <a:solidFill>
                  <a:srgbClr val="7030A0"/>
                </a:solidFill>
              </a:rPr>
              <a:t>We have monthly meetings, and you will be given your new schedule at each meeting.  A copy of the schedule is emailed to your parents.  A copy of the schedule will always be posted on the Safety Patrol bulletin board.</a:t>
            </a:r>
          </a:p>
        </p:txBody>
      </p:sp>
    </p:spTree>
    <p:extLst>
      <p:ext uri="{BB962C8B-B14F-4D97-AF65-F5344CB8AC3E}">
        <p14:creationId xmlns:p14="http://schemas.microsoft.com/office/powerpoint/2010/main" val="177784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additive="base">
                                        <p:cTn id="2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 calcmode="lin" valueType="num">
                                      <p:cBhvr additive="base">
                                        <p:cTn id="3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6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0474" y="288758"/>
            <a:ext cx="11875168" cy="5959642"/>
          </a:xfrm>
        </p:spPr>
        <p:txBody>
          <a:bodyPr>
            <a:normAutofit lnSpcReduction="10000"/>
          </a:bodyPr>
          <a:lstStyle/>
          <a:p>
            <a:pPr algn="ctr"/>
            <a:r>
              <a:rPr lang="en-US" sz="4000" b="1" dirty="0">
                <a:solidFill>
                  <a:schemeClr val="bg2">
                    <a:lumMod val="75000"/>
                  </a:schemeClr>
                </a:solidFill>
                <a:latin typeface="Arial" panose="020B0604020202020204" pitchFamily="34" charset="0"/>
                <a:cs typeface="Arial" panose="020B0604020202020204" pitchFamily="34" charset="0"/>
              </a:rPr>
              <a:t>WHAT WOULD KEEP ME FROM BECOMING A SAFETY PATROL?</a:t>
            </a:r>
            <a:br>
              <a:rPr lang="en-US" sz="4000" b="1" dirty="0">
                <a:solidFill>
                  <a:schemeClr val="bg2">
                    <a:lumMod val="75000"/>
                  </a:schemeClr>
                </a:solidFill>
                <a:latin typeface="Arial" panose="020B0604020202020204" pitchFamily="34" charset="0"/>
                <a:cs typeface="Arial" panose="020B0604020202020204" pitchFamily="34" charset="0"/>
              </a:rPr>
            </a:br>
            <a:endParaRPr lang="en-US" sz="4000" b="1" dirty="0">
              <a:solidFill>
                <a:schemeClr val="bg2">
                  <a:lumMod val="75000"/>
                </a:schemeClr>
              </a:solidFill>
              <a:latin typeface="Arial" panose="020B0604020202020204" pitchFamily="34" charset="0"/>
              <a:cs typeface="Arial" panose="020B0604020202020204" pitchFamily="34" charset="0"/>
            </a:endParaRPr>
          </a:p>
          <a:p>
            <a:pPr marL="742950" indent="-742950" algn="l">
              <a:buFont typeface="+mj-lt"/>
              <a:buAutoNum type="arabicPeriod"/>
            </a:pPr>
            <a:r>
              <a:rPr lang="en-US" sz="4000" dirty="0">
                <a:solidFill>
                  <a:schemeClr val="bg2">
                    <a:lumMod val="75000"/>
                  </a:schemeClr>
                </a:solidFill>
                <a:latin typeface="Arial" panose="020B0604020202020204" pitchFamily="34" charset="0"/>
                <a:cs typeface="Arial" panose="020B0604020202020204" pitchFamily="34" charset="0"/>
              </a:rPr>
              <a:t>Application not turned in on time or incomplete.</a:t>
            </a:r>
          </a:p>
          <a:p>
            <a:pPr marL="742950" indent="-742950" algn="l">
              <a:buFont typeface="+mj-lt"/>
              <a:buAutoNum type="arabicPeriod"/>
            </a:pPr>
            <a:endParaRPr lang="en-US" sz="4000" dirty="0">
              <a:solidFill>
                <a:schemeClr val="bg2">
                  <a:lumMod val="75000"/>
                </a:schemeClr>
              </a:solidFill>
              <a:latin typeface="Arial" panose="020B0604020202020204" pitchFamily="34" charset="0"/>
              <a:cs typeface="Arial" panose="020B0604020202020204" pitchFamily="34" charset="0"/>
            </a:endParaRPr>
          </a:p>
          <a:p>
            <a:pPr marL="742950" indent="-742950" algn="l">
              <a:buFont typeface="+mj-lt"/>
              <a:buAutoNum type="arabicPeriod"/>
            </a:pPr>
            <a:r>
              <a:rPr lang="en-US" sz="4000" dirty="0">
                <a:solidFill>
                  <a:schemeClr val="bg2">
                    <a:lumMod val="75000"/>
                  </a:schemeClr>
                </a:solidFill>
                <a:latin typeface="Arial" panose="020B0604020202020204" pitchFamily="34" charset="0"/>
                <a:cs typeface="Arial" panose="020B0604020202020204" pitchFamily="34" charset="0"/>
              </a:rPr>
              <a:t>Unable to be at your post in the morning at 8:00 a.m. and stay at afternoon post until 3:05 p.m.</a:t>
            </a:r>
          </a:p>
          <a:p>
            <a:pPr marL="742950" indent="-742950" algn="l">
              <a:buFont typeface="+mj-lt"/>
              <a:buAutoNum type="arabicPeriod"/>
            </a:pPr>
            <a:endParaRPr lang="en-US" sz="4000" dirty="0">
              <a:solidFill>
                <a:schemeClr val="bg2">
                  <a:lumMod val="75000"/>
                </a:schemeClr>
              </a:solidFill>
              <a:latin typeface="Arial" panose="020B0604020202020204" pitchFamily="34" charset="0"/>
              <a:cs typeface="Arial" panose="020B0604020202020204" pitchFamily="34" charset="0"/>
            </a:endParaRPr>
          </a:p>
          <a:p>
            <a:pPr marL="742950" indent="-742950" algn="l">
              <a:buFont typeface="+mj-lt"/>
              <a:buAutoNum type="arabicPeriod"/>
            </a:pPr>
            <a:r>
              <a:rPr lang="en-US" sz="4000" dirty="0">
                <a:solidFill>
                  <a:schemeClr val="bg2">
                    <a:lumMod val="75000"/>
                  </a:schemeClr>
                </a:solidFill>
                <a:latin typeface="Arial" panose="020B0604020202020204" pitchFamily="34" charset="0"/>
                <a:cs typeface="Arial" panose="020B0604020202020204" pitchFamily="34" charset="0"/>
              </a:rPr>
              <a:t>Number of applicants – not everyone will be able to be selected!</a:t>
            </a:r>
          </a:p>
          <a:p>
            <a:pPr algn="l"/>
            <a:endParaRPr lang="en-US" sz="4000" dirty="0">
              <a:solidFill>
                <a:schemeClr val="bg2">
                  <a:lumMod val="75000"/>
                </a:schemeClr>
              </a:solidFill>
              <a:latin typeface="Arial" panose="020B0604020202020204" pitchFamily="34" charset="0"/>
              <a:cs typeface="Arial" panose="020B0604020202020204" pitchFamily="34" charset="0"/>
            </a:endParaRPr>
          </a:p>
        </p:txBody>
      </p:sp>
      <p:pic>
        <p:nvPicPr>
          <p:cNvPr id="6" name="Picture 5" descr="Hold It Kids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1135" y="5445760"/>
            <a:ext cx="1696281" cy="1280160"/>
          </a:xfrm>
          <a:prstGeom prst="rect">
            <a:avLst/>
          </a:prstGeom>
        </p:spPr>
      </p:pic>
    </p:spTree>
    <p:extLst>
      <p:ext uri="{BB962C8B-B14F-4D97-AF65-F5344CB8AC3E}">
        <p14:creationId xmlns:p14="http://schemas.microsoft.com/office/powerpoint/2010/main" val="70490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242" t="996" r="37470" b="37088"/>
          <a:stretch/>
        </p:blipFill>
        <p:spPr>
          <a:xfrm rot="10800000">
            <a:off x="224919" y="201974"/>
            <a:ext cx="2560320" cy="2625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62" t="17457"/>
          <a:stretch/>
        </p:blipFill>
        <p:spPr>
          <a:xfrm rot="10800000">
            <a:off x="8386121" y="4015985"/>
            <a:ext cx="3221478" cy="2011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8749" r="50888" b="10593"/>
          <a:stretch/>
        </p:blipFill>
        <p:spPr>
          <a:xfrm rot="5400000">
            <a:off x="369460" y="2914153"/>
            <a:ext cx="3657600" cy="39466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2417" t="848"/>
          <a:stretch/>
        </p:blipFill>
        <p:spPr>
          <a:xfrm rot="5400000">
            <a:off x="3325501" y="558449"/>
            <a:ext cx="4663440" cy="4537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7455" t="5264" b="18244"/>
          <a:stretch/>
        </p:blipFill>
        <p:spPr>
          <a:xfrm rot="10800000">
            <a:off x="7750536" y="201974"/>
            <a:ext cx="4206240" cy="2923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56514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1733" y="140202"/>
            <a:ext cx="10594047" cy="2963945"/>
          </a:xfrm>
        </p:spPr>
        <p:txBody>
          <a:bodyPr>
            <a:normAutofit lnSpcReduction="10000"/>
          </a:bodyPr>
          <a:lstStyle/>
          <a:p>
            <a:pPr algn="ctr"/>
            <a:r>
              <a:rPr lang="en-US" sz="6600" b="1">
                <a:solidFill>
                  <a:schemeClr val="bg1"/>
                </a:solidFill>
                <a:latin typeface="Arial" panose="020B0604020202020204" pitchFamily="34" charset="0"/>
                <a:cs typeface="Arial" panose="020B0604020202020204" pitchFamily="34" charset="0"/>
              </a:rPr>
              <a:t>Who should apply?</a:t>
            </a:r>
          </a:p>
          <a:p>
            <a:pPr algn="ctr"/>
            <a:endParaRPr lang="en-US" sz="6600" b="1">
              <a:solidFill>
                <a:schemeClr val="bg1"/>
              </a:solidFill>
              <a:latin typeface="Arial" panose="020B0604020202020204" pitchFamily="34" charset="0"/>
              <a:cs typeface="Arial" panose="020B0604020202020204" pitchFamily="34" charset="0"/>
            </a:endParaRPr>
          </a:p>
          <a:p>
            <a:pPr algn="ctr"/>
            <a:r>
              <a:rPr lang="en-US" sz="6600" b="1">
                <a:solidFill>
                  <a:schemeClr val="bg1"/>
                </a:solidFill>
                <a:latin typeface="Arial" panose="020B0604020202020204" pitchFamily="34" charset="0"/>
                <a:cs typeface="Arial" panose="020B0604020202020204" pitchFamily="34" charset="0"/>
              </a:rPr>
              <a:t>ALL 4</a:t>
            </a:r>
            <a:r>
              <a:rPr lang="en-US" sz="6600" b="1" baseline="30000">
                <a:solidFill>
                  <a:schemeClr val="bg1"/>
                </a:solidFill>
                <a:latin typeface="Arial" panose="020B0604020202020204" pitchFamily="34" charset="0"/>
                <a:cs typeface="Arial" panose="020B0604020202020204" pitchFamily="34" charset="0"/>
              </a:rPr>
              <a:t>TH</a:t>
            </a:r>
            <a:r>
              <a:rPr lang="en-US" sz="6600" b="1">
                <a:solidFill>
                  <a:schemeClr val="bg1"/>
                </a:solidFill>
                <a:latin typeface="Arial" panose="020B0604020202020204" pitchFamily="34" charset="0"/>
                <a:cs typeface="Arial" panose="020B0604020202020204" pitchFamily="34" charset="0"/>
              </a:rPr>
              <a:t> GRADERS!!!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293" y="3250198"/>
            <a:ext cx="4752975" cy="3467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12259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Rectangle 5"/>
          <p:cNvSpPr/>
          <p:nvPr/>
        </p:nvSpPr>
        <p:spPr>
          <a:xfrm>
            <a:off x="1113111" y="1022568"/>
            <a:ext cx="9701048" cy="4524315"/>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solidFill>
                  <a:prstClr val="white"/>
                </a:solidFill>
                <a:effectLst/>
                <a:uLnTx/>
                <a:uFillTx/>
                <a:latin typeface="Comic Sans MS"/>
                <a:ea typeface="+mn-ea"/>
                <a:cs typeface="+mn-cs"/>
              </a:rPr>
              <a:t>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solidFill>
                  <a:prstClr val="white"/>
                </a:solidFill>
                <a:effectLst/>
                <a:uLnTx/>
                <a:uFillTx/>
                <a:latin typeface="Comic Sans MS"/>
                <a:ea typeface="+mn-ea"/>
                <a:cs typeface="+mn-cs"/>
              </a:rPr>
              <a:t>Can be found on the school web site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solidFill>
                  <a:prstClr val="black"/>
                </a:solidFill>
                <a:effectLst/>
                <a:highlight>
                  <a:srgbClr val="FFFF00"/>
                </a:highlight>
                <a:uLnTx/>
                <a:uFillTx/>
                <a:latin typeface="Comic Sans MS"/>
                <a:ea typeface="+mn-ea"/>
                <a:cs typeface="+mn-cs"/>
              </a:rPr>
              <a:t>Starting today!</a:t>
            </a:r>
            <a:r>
              <a:rPr kumimoji="0" lang="en-US" sz="7200" b="0" i="0" u="none" strike="noStrike" kern="1200" cap="none" spc="0" normalizeH="0" baseline="0" noProof="0">
                <a:ln>
                  <a:noFill/>
                </a:ln>
                <a:solidFill>
                  <a:prstClr val="white"/>
                </a:solidFill>
                <a:effectLst/>
                <a:highlight>
                  <a:srgbClr val="FFFF00"/>
                </a:highlight>
                <a:uLnTx/>
                <a:uFillTx/>
                <a:latin typeface="Comic Sans MS"/>
                <a:ea typeface="+mn-ea"/>
                <a:cs typeface="+mn-cs"/>
              </a:rPr>
              <a:t>.</a:t>
            </a:r>
            <a:endParaRPr kumimoji="0" lang="en-US" sz="7200" b="0" i="0" u="none" strike="noStrike" kern="1200" cap="none" spc="0" normalizeH="0" baseline="0" noProof="0">
              <a:ln>
                <a:noFill/>
              </a:ln>
              <a:solidFill>
                <a:srgbClr val="FFFF00"/>
              </a:solidFill>
              <a:effectLst/>
              <a:highlight>
                <a:srgbClr val="FFFF00"/>
              </a:highlight>
              <a:uLnTx/>
              <a:uFillTx/>
              <a:latin typeface="Comic Sans MS"/>
              <a:ea typeface="+mn-ea"/>
              <a:cs typeface="+mn-cs"/>
            </a:endParaRPr>
          </a:p>
        </p:txBody>
      </p:sp>
    </p:spTree>
    <p:extLst>
      <p:ext uri="{BB962C8B-B14F-4D97-AF65-F5344CB8AC3E}">
        <p14:creationId xmlns:p14="http://schemas.microsoft.com/office/powerpoint/2010/main" val="318244787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4582" y="191252"/>
            <a:ext cx="10314284" cy="1704975"/>
          </a:xfrm>
        </p:spPr>
        <p:txBody>
          <a:bodyPr rtlCol="0">
            <a:noAutofit/>
          </a:bodyPr>
          <a:lstStyle/>
          <a:p>
            <a:pPr>
              <a:defRPr/>
            </a:pPr>
            <a:br>
              <a:rPr lang="en-US" sz="6000">
                <a:solidFill>
                  <a:srgbClr val="002060"/>
                </a:solidFill>
                <a:latin typeface="Arial Rounded MT Bold" pitchFamily="34" charset="0"/>
              </a:rPr>
            </a:br>
            <a:r>
              <a:rPr lang="en-US" sz="6000">
                <a:solidFill>
                  <a:srgbClr val="002060"/>
                </a:solidFill>
                <a:latin typeface="Arial Rounded MT Bold" pitchFamily="34" charset="0"/>
              </a:rPr>
              <a:t>Applications are on the school web site.</a:t>
            </a:r>
          </a:p>
        </p:txBody>
      </p:sp>
      <p:pic>
        <p:nvPicPr>
          <p:cNvPr id="4" name="Picture 3">
            <a:extLst>
              <a:ext uri="{FF2B5EF4-FFF2-40B4-BE49-F238E27FC236}">
                <a16:creationId xmlns:a16="http://schemas.microsoft.com/office/drawing/2014/main" id="{25CA8EE4-BBE2-4E30-B7D6-AB27247B5A4F}"/>
              </a:ext>
            </a:extLst>
          </p:cNvPr>
          <p:cNvPicPr>
            <a:picLocks noChangeAspect="1"/>
          </p:cNvPicPr>
          <p:nvPr/>
        </p:nvPicPr>
        <p:blipFill>
          <a:blip r:embed="rId2"/>
          <a:stretch>
            <a:fillRect/>
          </a:stretch>
        </p:blipFill>
        <p:spPr>
          <a:xfrm>
            <a:off x="0" y="2285048"/>
            <a:ext cx="12192000" cy="4180498"/>
          </a:xfrm>
          <a:prstGeom prst="rect">
            <a:avLst/>
          </a:prstGeom>
        </p:spPr>
      </p:pic>
      <p:sp>
        <p:nvSpPr>
          <p:cNvPr id="3" name="Arrow: Down 2">
            <a:extLst>
              <a:ext uri="{FF2B5EF4-FFF2-40B4-BE49-F238E27FC236}">
                <a16:creationId xmlns:a16="http://schemas.microsoft.com/office/drawing/2014/main" id="{340E01BC-2268-2A6B-AC70-9AF290BAC864}"/>
              </a:ext>
            </a:extLst>
          </p:cNvPr>
          <p:cNvSpPr/>
          <p:nvPr/>
        </p:nvSpPr>
        <p:spPr>
          <a:xfrm rot="18201102">
            <a:off x="3966953" y="4265956"/>
            <a:ext cx="607555" cy="2117009"/>
          </a:xfrm>
          <a:prstGeom prst="down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98055442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8445" y="0"/>
            <a:ext cx="7336702" cy="1470991"/>
          </a:xfrm>
        </p:spPr>
        <p:txBody>
          <a:bodyPr>
            <a:normAutofit/>
          </a:bodyPr>
          <a:lstStyle/>
          <a:p>
            <a:pPr algn="ctr"/>
            <a:r>
              <a:rPr lang="en-US" sz="3600" b="1" dirty="0"/>
              <a:t>WE WILL NOT ANSWER QUESTIONS DURING THIS PRESENTATION.  </a:t>
            </a:r>
          </a:p>
        </p:txBody>
      </p:sp>
      <p:pic>
        <p:nvPicPr>
          <p:cNvPr id="5" name="Picture 4">
            <a:extLst>
              <a:ext uri="{FF2B5EF4-FFF2-40B4-BE49-F238E27FC236}">
                <a16:creationId xmlns:a16="http://schemas.microsoft.com/office/drawing/2014/main" id="{45FE93E6-1B27-4FBB-A08D-29B7C19C843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6853" y="620720"/>
            <a:ext cx="3788151" cy="5607461"/>
          </a:xfrm>
          <a:prstGeom prst="rect">
            <a:avLst/>
          </a:prstGeom>
        </p:spPr>
      </p:pic>
      <p:sp>
        <p:nvSpPr>
          <p:cNvPr id="6" name="TextBox 5">
            <a:extLst>
              <a:ext uri="{FF2B5EF4-FFF2-40B4-BE49-F238E27FC236}">
                <a16:creationId xmlns:a16="http://schemas.microsoft.com/office/drawing/2014/main" id="{7073B0D1-81BD-472D-BF13-8A552A7A3D8A}"/>
              </a:ext>
            </a:extLst>
          </p:cNvPr>
          <p:cNvSpPr txBox="1"/>
          <p:nvPr/>
        </p:nvSpPr>
        <p:spPr>
          <a:xfrm>
            <a:off x="2093450" y="6028126"/>
            <a:ext cx="2435282"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Light" panose="020F0302020204030204"/>
                <a:ea typeface="+mn-ea"/>
                <a:cs typeface="+mn-cs"/>
                <a:hlinkClick r:id="rId3" tooltip="http://sicilyscene.blogspot.com/2011/01/out-of-mouths-of-babes.htm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Light" panose="020F03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Light" panose="020F0302020204030204"/>
                <a:ea typeface="+mn-ea"/>
                <a:cs typeface="+mn-cs"/>
                <a:hlinkClick r:id="rId4" tooltip="https://creativecommons.org/licenses/by-nc-nd/3.0/">
                  <a:extLst>
                    <a:ext uri="{A12FA001-AC4F-418D-AE19-62706E023703}">
                      <ahyp:hlinkClr xmlns:ahyp="http://schemas.microsoft.com/office/drawing/2018/hyperlinkcolor" val="tx"/>
                    </a:ext>
                  </a:extLst>
                </a:hlinkClick>
              </a:rPr>
              <a:t>CC BY-NC-ND</a:t>
            </a:r>
            <a:endParaRPr kumimoji="0" lang="en-US" sz="7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4" name="TextBox 3">
            <a:extLst>
              <a:ext uri="{FF2B5EF4-FFF2-40B4-BE49-F238E27FC236}">
                <a16:creationId xmlns:a16="http://schemas.microsoft.com/office/drawing/2014/main" id="{FBC0FC79-99BE-BA70-08B2-B7AE6C809537}"/>
              </a:ext>
            </a:extLst>
          </p:cNvPr>
          <p:cNvSpPr txBox="1"/>
          <p:nvPr/>
        </p:nvSpPr>
        <p:spPr>
          <a:xfrm>
            <a:off x="4361592" y="2226366"/>
            <a:ext cx="7742581" cy="2585323"/>
          </a:xfrm>
          <a:prstGeom prst="rect">
            <a:avLst/>
          </a:prstGeom>
          <a:noFill/>
        </p:spPr>
        <p:txBody>
          <a:bodyPr wrap="square">
            <a:spAutoFit/>
          </a:bodyPr>
          <a:lstStyle/>
          <a:p>
            <a:pPr algn="ctr"/>
            <a:r>
              <a:rPr lang="en-US" sz="3600" b="1" dirty="0">
                <a:latin typeface="+mj-lt"/>
              </a:rPr>
              <a:t>WHEN YOU GET HOME, PLEASE TAKE </a:t>
            </a:r>
          </a:p>
          <a:p>
            <a:pPr algn="ctr"/>
            <a:r>
              <a:rPr lang="en-US" sz="3600" b="1" dirty="0">
                <a:latin typeface="+mj-lt"/>
              </a:rPr>
              <a:t>THE TIME TO REVIEW THE PRESENTATION AND APPLICATION PACKET.  </a:t>
            </a:r>
            <a:br>
              <a:rPr lang="en-US" sz="3600" b="1" dirty="0"/>
            </a:br>
            <a:br>
              <a:rPr lang="en-US" sz="3600" dirty="0"/>
            </a:br>
            <a:endParaRPr lang="en-US" dirty="0"/>
          </a:p>
        </p:txBody>
      </p:sp>
      <p:sp>
        <p:nvSpPr>
          <p:cNvPr id="8" name="TextBox 7">
            <a:extLst>
              <a:ext uri="{FF2B5EF4-FFF2-40B4-BE49-F238E27FC236}">
                <a16:creationId xmlns:a16="http://schemas.microsoft.com/office/drawing/2014/main" id="{19B0AC76-0863-6527-E947-41153DAF454D}"/>
              </a:ext>
            </a:extLst>
          </p:cNvPr>
          <p:cNvSpPr txBox="1"/>
          <p:nvPr/>
        </p:nvSpPr>
        <p:spPr>
          <a:xfrm>
            <a:off x="4361592" y="4722846"/>
            <a:ext cx="7583555" cy="1754326"/>
          </a:xfrm>
          <a:prstGeom prst="rect">
            <a:avLst/>
          </a:prstGeom>
          <a:noFill/>
        </p:spPr>
        <p:txBody>
          <a:bodyPr wrap="square">
            <a:spAutoFit/>
          </a:bodyPr>
          <a:lstStyle/>
          <a:p>
            <a:pPr algn="ctr"/>
            <a:r>
              <a:rPr lang="en-US" sz="3600" b="1" dirty="0">
                <a:latin typeface="+mj-lt"/>
              </a:rPr>
              <a:t>IF YOU STILL HAVE A QUESTION, THERE WILL BE AN ONLINE LINK YOU CAN CLICK TO ASK MS. JASON YOUR QUESTION.</a:t>
            </a:r>
            <a:endParaRPr lang="en-US" sz="3600" dirty="0">
              <a:latin typeface="+mj-lt"/>
            </a:endParaRPr>
          </a:p>
        </p:txBody>
      </p:sp>
    </p:spTree>
    <p:extLst>
      <p:ext uri="{BB962C8B-B14F-4D97-AF65-F5344CB8AC3E}">
        <p14:creationId xmlns:p14="http://schemas.microsoft.com/office/powerpoint/2010/main" val="241782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56751-35FC-F14C-A637-8A84578FDFB7}"/>
              </a:ext>
            </a:extLst>
          </p:cNvPr>
          <p:cNvSpPr>
            <a:spLocks noGrp="1"/>
          </p:cNvSpPr>
          <p:nvPr>
            <p:ph type="title"/>
          </p:nvPr>
        </p:nvSpPr>
        <p:spPr>
          <a:solidFill>
            <a:srgbClr val="FFFF00"/>
          </a:solidFill>
        </p:spPr>
        <p:txBody>
          <a:bodyPr/>
          <a:lstStyle/>
          <a:p>
            <a:pPr algn="ctr"/>
            <a:r>
              <a:rPr lang="en-US" b="1">
                <a:solidFill>
                  <a:srgbClr val="002060"/>
                </a:solidFill>
              </a:rPr>
              <a:t>THIS </a:t>
            </a:r>
            <a:r>
              <a:rPr lang="en-US" b="1" dirty="0">
                <a:solidFill>
                  <a:srgbClr val="002060"/>
                </a:solidFill>
              </a:rPr>
              <a:t>YEAR</a:t>
            </a:r>
          </a:p>
        </p:txBody>
      </p:sp>
      <p:sp>
        <p:nvSpPr>
          <p:cNvPr id="3" name="Content Placeholder 2">
            <a:extLst>
              <a:ext uri="{FF2B5EF4-FFF2-40B4-BE49-F238E27FC236}">
                <a16:creationId xmlns:a16="http://schemas.microsoft.com/office/drawing/2014/main" id="{D1F2EAE0-E5C5-3BCF-823D-FE129881BAA1}"/>
              </a:ext>
            </a:extLst>
          </p:cNvPr>
          <p:cNvSpPr>
            <a:spLocks noGrp="1"/>
          </p:cNvSpPr>
          <p:nvPr>
            <p:ph idx="1"/>
          </p:nvPr>
        </p:nvSpPr>
        <p:spPr>
          <a:xfrm>
            <a:off x="676274" y="1938131"/>
            <a:ext cx="10753725" cy="4711148"/>
          </a:xfrm>
          <a:solidFill>
            <a:schemeClr val="accent6">
              <a:lumMod val="40000"/>
              <a:lumOff val="60000"/>
            </a:schemeClr>
          </a:solidFill>
        </p:spPr>
        <p:txBody>
          <a:bodyPr>
            <a:normAutofit fontScale="92500" lnSpcReduction="10000"/>
          </a:bodyPr>
          <a:lstStyle/>
          <a:p>
            <a:r>
              <a:rPr lang="en-US" b="1" dirty="0">
                <a:solidFill>
                  <a:schemeClr val="accent1">
                    <a:lumMod val="75000"/>
                  </a:schemeClr>
                </a:solidFill>
              </a:rPr>
              <a:t>Students cannot be on both the Safety Patrol team and the News Team. </a:t>
            </a:r>
          </a:p>
          <a:p>
            <a:pPr marL="0" indent="0">
              <a:buNone/>
            </a:pPr>
            <a:r>
              <a:rPr lang="en-US" b="1" dirty="0">
                <a:solidFill>
                  <a:schemeClr val="accent1">
                    <a:lumMod val="75000"/>
                  </a:schemeClr>
                </a:solidFill>
              </a:rPr>
              <a:t> </a:t>
            </a:r>
          </a:p>
          <a:p>
            <a:r>
              <a:rPr lang="en-US" b="1" dirty="0">
                <a:solidFill>
                  <a:schemeClr val="accent1">
                    <a:lumMod val="75000"/>
                  </a:schemeClr>
                </a:solidFill>
              </a:rPr>
              <a:t>Applications will first open for the Safety Patrol team. If you are interested in applying for the Safety Patrol team, YOU SHOULD DO IT!  The Safety Patrol team will be chosen on April 17, 2025. </a:t>
            </a:r>
          </a:p>
          <a:p>
            <a:pPr marL="0" indent="0">
              <a:buNone/>
            </a:pPr>
            <a:endParaRPr lang="en-US" b="1" dirty="0">
              <a:solidFill>
                <a:schemeClr val="accent1">
                  <a:lumMod val="75000"/>
                </a:schemeClr>
              </a:solidFill>
            </a:endParaRPr>
          </a:p>
          <a:p>
            <a:r>
              <a:rPr lang="en-US" b="1" dirty="0">
                <a:solidFill>
                  <a:schemeClr val="accent1">
                    <a:lumMod val="75000"/>
                  </a:schemeClr>
                </a:solidFill>
              </a:rPr>
              <a:t>If you are not selected for the Safety Patrol team you can apply for the News Team when that application opens on April 17, 2025!  </a:t>
            </a:r>
          </a:p>
          <a:p>
            <a:endParaRPr lang="en-US" b="1" dirty="0">
              <a:solidFill>
                <a:schemeClr val="accent1">
                  <a:lumMod val="75000"/>
                </a:schemeClr>
              </a:solidFill>
            </a:endParaRPr>
          </a:p>
          <a:p>
            <a:r>
              <a:rPr lang="en-US" b="1" dirty="0">
                <a:solidFill>
                  <a:schemeClr val="accent1">
                    <a:lumMod val="75000"/>
                  </a:schemeClr>
                </a:solidFill>
              </a:rPr>
              <a:t>If you are only interested in the News Team, you would apply for that team when the application opens on April 17, 2025</a:t>
            </a:r>
          </a:p>
        </p:txBody>
      </p:sp>
    </p:spTree>
    <p:extLst>
      <p:ext uri="{BB962C8B-B14F-4D97-AF65-F5344CB8AC3E}">
        <p14:creationId xmlns:p14="http://schemas.microsoft.com/office/powerpoint/2010/main" val="153162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637" y="2832714"/>
            <a:ext cx="7132321" cy="926105"/>
          </a:xfrm>
        </p:spPr>
        <p:txBody>
          <a:bodyPr/>
          <a:lstStyle/>
          <a:p>
            <a:pPr algn="ctr"/>
            <a:r>
              <a:rPr lang="en-US"/>
              <a:t>SAFETY PATROL</a:t>
            </a:r>
          </a:p>
        </p:txBody>
      </p:sp>
      <p:pic>
        <p:nvPicPr>
          <p:cNvPr id="6" name="Picture 5" descr="CristinaSkyBox: Be Saf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37" y="4005636"/>
            <a:ext cx="3291840" cy="2740135"/>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2" name="Picture 11" descr="Advantages to selling Shabby Paints - Shabby Pai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4248" y="394806"/>
            <a:ext cx="3931920" cy="3931920"/>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35C0AC3C-D00B-4CCF-B9D6-3A28B3B0F25A}"/>
              </a:ext>
            </a:extLst>
          </p:cNvPr>
          <p:cNvPicPr>
            <a:picLocks noChangeAspect="1"/>
          </p:cNvPicPr>
          <p:nvPr/>
        </p:nvPicPr>
        <p:blipFill>
          <a:blip r:embed="rId4"/>
          <a:stretch>
            <a:fillRect/>
          </a:stretch>
        </p:blipFill>
        <p:spPr>
          <a:xfrm>
            <a:off x="6096000" y="3636811"/>
            <a:ext cx="3125645" cy="3108960"/>
          </a:xfrm>
          <a:prstGeom prst="rect">
            <a:avLst/>
          </a:prstGeom>
        </p:spPr>
      </p:pic>
      <p:pic>
        <p:nvPicPr>
          <p:cNvPr id="7" name="Picture 6">
            <a:extLst>
              <a:ext uri="{FF2B5EF4-FFF2-40B4-BE49-F238E27FC236}">
                <a16:creationId xmlns:a16="http://schemas.microsoft.com/office/drawing/2014/main" id="{720AD776-E860-4B97-B215-103C6BACBAEE}"/>
              </a:ext>
            </a:extLst>
          </p:cNvPr>
          <p:cNvPicPr>
            <a:picLocks noChangeAspect="1"/>
          </p:cNvPicPr>
          <p:nvPr/>
        </p:nvPicPr>
        <p:blipFill>
          <a:blip r:embed="rId5"/>
          <a:stretch>
            <a:fillRect/>
          </a:stretch>
        </p:blipFill>
        <p:spPr>
          <a:xfrm>
            <a:off x="289637" y="93344"/>
            <a:ext cx="3383280" cy="2477983"/>
          </a:xfrm>
          <a:prstGeom prst="rect">
            <a:avLst/>
          </a:prstGeom>
        </p:spPr>
      </p:pic>
    </p:spTree>
    <p:extLst>
      <p:ext uri="{BB962C8B-B14F-4D97-AF65-F5344CB8AC3E}">
        <p14:creationId xmlns:p14="http://schemas.microsoft.com/office/powerpoint/2010/main" val="2072828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5822" y="125730"/>
            <a:ext cx="9526102" cy="6435090"/>
          </a:xfrm>
          <a:noFill/>
        </p:spPr>
        <p:txBody>
          <a:bodyPr>
            <a:normAutofit fontScale="40000" lnSpcReduction="20000"/>
          </a:bodyPr>
          <a:lstStyle/>
          <a:p>
            <a:pPr algn="ctr"/>
            <a:r>
              <a:rPr lang="en-US" sz="10000" b="1" dirty="0">
                <a:solidFill>
                  <a:schemeClr val="tx1">
                    <a:lumMod val="95000"/>
                    <a:lumOff val="5000"/>
                  </a:schemeClr>
                </a:solidFill>
                <a:latin typeface="Arial" panose="020B0604020202020204" pitchFamily="34" charset="0"/>
                <a:cs typeface="Arial" panose="020B0604020202020204" pitchFamily="34" charset="0"/>
              </a:rPr>
              <a:t>What does a Safety Patrol do?</a:t>
            </a:r>
          </a:p>
          <a:p>
            <a:pPr algn="ctr"/>
            <a:endParaRPr lang="en-US" sz="10000" b="1" dirty="0">
              <a:solidFill>
                <a:schemeClr val="tx1">
                  <a:lumMod val="95000"/>
                  <a:lumOff val="5000"/>
                </a:schemeClr>
              </a:solidFill>
              <a:latin typeface="Arial" panose="020B0604020202020204" pitchFamily="34" charset="0"/>
              <a:cs typeface="Arial" panose="020B0604020202020204" pitchFamily="34" charset="0"/>
            </a:endParaRPr>
          </a:p>
          <a:p>
            <a:pPr lvl="1"/>
            <a:r>
              <a:rPr lang="en-US" sz="9600" dirty="0">
                <a:latin typeface="Arial" panose="020B0604020202020204" pitchFamily="34" charset="0"/>
                <a:cs typeface="Arial" panose="020B0604020202020204" pitchFamily="34" charset="0"/>
              </a:rPr>
              <a:t>1. Model 6 Pillars of Character every day, in classrooms, hallways, cafeteria, at ACE, on buses -.</a:t>
            </a:r>
          </a:p>
          <a:p>
            <a:pPr lvl="1"/>
            <a:r>
              <a:rPr lang="en-US" sz="9600" b="1" u="sng" dirty="0">
                <a:solidFill>
                  <a:srgbClr val="FFFF00"/>
                </a:solidFill>
                <a:latin typeface="Arial" panose="020B0604020202020204" pitchFamily="34" charset="0"/>
                <a:cs typeface="Arial" panose="020B0604020202020204" pitchFamily="34" charset="0"/>
              </a:rPr>
              <a:t>EVERYWHERE</a:t>
            </a:r>
          </a:p>
          <a:p>
            <a:pPr lvl="1"/>
            <a:endParaRPr lang="en-US" sz="9600" b="1" u="sng" dirty="0">
              <a:solidFill>
                <a:srgbClr val="FFFF00"/>
              </a:solidFill>
              <a:latin typeface="Arial" panose="020B0604020202020204" pitchFamily="34" charset="0"/>
              <a:cs typeface="Arial" panose="020B0604020202020204" pitchFamily="34" charset="0"/>
            </a:endParaRPr>
          </a:p>
          <a:p>
            <a:pPr lvl="1"/>
            <a:r>
              <a:rPr lang="en-US" sz="9600" dirty="0">
                <a:latin typeface="Arial" panose="020B0604020202020204" pitchFamily="34" charset="0"/>
                <a:cs typeface="Arial" panose="020B0604020202020204" pitchFamily="34" charset="0"/>
              </a:rPr>
              <a:t>2. Act in a safe way and help other students and staff be safe.</a:t>
            </a:r>
          </a:p>
          <a:p>
            <a:pPr lvl="1"/>
            <a:endParaRPr lang="en-US" sz="9600" dirty="0">
              <a:latin typeface="Arial" panose="020B0604020202020204" pitchFamily="34" charset="0"/>
              <a:cs typeface="Arial" panose="020B0604020202020204" pitchFamily="34" charset="0"/>
            </a:endParaRPr>
          </a:p>
          <a:p>
            <a:pPr lvl="1"/>
            <a:r>
              <a:rPr lang="en-US" sz="9600" dirty="0">
                <a:latin typeface="Arial" panose="020B0604020202020204" pitchFamily="34" charset="0"/>
                <a:cs typeface="Arial" panose="020B0604020202020204" pitchFamily="34" charset="0"/>
              </a:rPr>
              <a:t>3. Stay current on all your school work  </a:t>
            </a:r>
          </a:p>
          <a:p>
            <a:pPr lvl="1"/>
            <a:r>
              <a:rPr lang="en-US" sz="9600" dirty="0">
                <a:latin typeface="Arial" panose="020B0604020202020204" pitchFamily="34" charset="0"/>
                <a:cs typeface="Arial" panose="020B0604020202020204" pitchFamily="34" charset="0"/>
              </a:rPr>
              <a:t>     and homework assignments – </a:t>
            </a:r>
            <a:r>
              <a:rPr lang="en-US" sz="9600" b="1" dirty="0">
                <a:solidFill>
                  <a:srgbClr val="FFFF00"/>
                </a:solidFill>
                <a:latin typeface="Arial" panose="020B0604020202020204" pitchFamily="34" charset="0"/>
                <a:cs typeface="Arial" panose="020B0604020202020204" pitchFamily="34" charset="0"/>
              </a:rPr>
              <a:t>ALWAYS DO YOUR BEST!</a:t>
            </a:r>
          </a:p>
          <a:p>
            <a:pPr marL="457200" indent="-457200" algn="l">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E84E4BF8-6631-475A-A910-AE56928014F8}"/>
              </a:ext>
            </a:extLst>
          </p:cNvPr>
          <p:cNvPicPr>
            <a:picLocks noChangeAspect="1"/>
          </p:cNvPicPr>
          <p:nvPr/>
        </p:nvPicPr>
        <p:blipFill>
          <a:blip r:embed="rId2"/>
          <a:stretch>
            <a:fillRect/>
          </a:stretch>
        </p:blipFill>
        <p:spPr>
          <a:xfrm>
            <a:off x="9957737" y="356162"/>
            <a:ext cx="2011680" cy="2508907"/>
          </a:xfrm>
          <a:prstGeom prst="rect">
            <a:avLst/>
          </a:prstGeom>
        </p:spPr>
      </p:pic>
    </p:spTree>
    <p:extLst>
      <p:ext uri="{BB962C8B-B14F-4D97-AF65-F5344CB8AC3E}">
        <p14:creationId xmlns:p14="http://schemas.microsoft.com/office/powerpoint/2010/main" val="1104536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601D-C552-4402-9ABF-A42C95744576}"/>
              </a:ext>
            </a:extLst>
          </p:cNvPr>
          <p:cNvSpPr>
            <a:spLocks noGrp="1"/>
          </p:cNvSpPr>
          <p:nvPr>
            <p:ph type="ctrTitle"/>
          </p:nvPr>
        </p:nvSpPr>
        <p:spPr>
          <a:xfrm>
            <a:off x="2538676" y="132736"/>
            <a:ext cx="7070475" cy="865267"/>
          </a:xfrm>
        </p:spPr>
        <p:txBody>
          <a:bodyPr>
            <a:normAutofit fontScale="90000"/>
          </a:bodyPr>
          <a:lstStyle/>
          <a:p>
            <a:r>
              <a:rPr lang="en-US" sz="6000" b="1" u="sng" dirty="0">
                <a:solidFill>
                  <a:srgbClr val="0070C0"/>
                </a:solidFill>
              </a:rPr>
              <a:t>But what do they DO</a:t>
            </a:r>
            <a:r>
              <a:rPr lang="en-US" sz="6000" b="1" dirty="0">
                <a:solidFill>
                  <a:srgbClr val="0070C0"/>
                </a:solidFill>
              </a:rPr>
              <a:t>?</a:t>
            </a:r>
          </a:p>
        </p:txBody>
      </p:sp>
      <p:sp>
        <p:nvSpPr>
          <p:cNvPr id="3" name="Subtitle 2">
            <a:extLst>
              <a:ext uri="{FF2B5EF4-FFF2-40B4-BE49-F238E27FC236}">
                <a16:creationId xmlns:a16="http://schemas.microsoft.com/office/drawing/2014/main" id="{ED1CABB5-3EE7-412C-A918-60C2DC34A583}"/>
              </a:ext>
            </a:extLst>
          </p:cNvPr>
          <p:cNvSpPr>
            <a:spLocks noGrp="1"/>
          </p:cNvSpPr>
          <p:nvPr>
            <p:ph type="subTitle" idx="1"/>
          </p:nvPr>
        </p:nvSpPr>
        <p:spPr>
          <a:xfrm>
            <a:off x="376047" y="749525"/>
            <a:ext cx="11153344" cy="4812861"/>
          </a:xfrm>
        </p:spPr>
        <p:txBody>
          <a:bodyPr>
            <a:noAutofit/>
          </a:bodyPr>
          <a:lstStyle/>
          <a:p>
            <a:pPr>
              <a:lnSpc>
                <a:spcPct val="150000"/>
              </a:lnSpc>
            </a:pPr>
            <a:r>
              <a:rPr lang="en-US" sz="3200" dirty="0"/>
              <a:t>*Welcome everyone!</a:t>
            </a:r>
          </a:p>
          <a:p>
            <a:pPr>
              <a:lnSpc>
                <a:spcPct val="150000"/>
              </a:lnSpc>
            </a:pPr>
            <a:r>
              <a:rPr lang="en-US" sz="3200" dirty="0"/>
              <a:t>*Help everyone have a good morning!</a:t>
            </a:r>
          </a:p>
          <a:p>
            <a:pPr>
              <a:lnSpc>
                <a:spcPct val="150000"/>
              </a:lnSpc>
            </a:pPr>
            <a:r>
              <a:rPr lang="en-US" sz="3200" dirty="0"/>
              <a:t>*Open car doors for car riders.</a:t>
            </a:r>
          </a:p>
          <a:p>
            <a:pPr>
              <a:lnSpc>
                <a:spcPct val="150000"/>
              </a:lnSpc>
            </a:pPr>
            <a:r>
              <a:rPr lang="en-US" sz="3200" dirty="0"/>
              <a:t>*Hold doors open for students and staff.</a:t>
            </a:r>
          </a:p>
          <a:p>
            <a:pPr>
              <a:lnSpc>
                <a:spcPct val="150000"/>
              </a:lnSpc>
            </a:pPr>
            <a:r>
              <a:rPr lang="en-US" sz="3200" dirty="0"/>
              <a:t>*Help new students find their classrooms.</a:t>
            </a:r>
          </a:p>
          <a:p>
            <a:pPr>
              <a:lnSpc>
                <a:spcPct val="150000"/>
              </a:lnSpc>
            </a:pPr>
            <a:r>
              <a:rPr lang="en-US" sz="3200" dirty="0"/>
              <a:t>*Monitor hallways in PVPV Building.</a:t>
            </a:r>
          </a:p>
          <a:p>
            <a:pPr>
              <a:lnSpc>
                <a:spcPct val="150000"/>
              </a:lnSpc>
            </a:pPr>
            <a:r>
              <a:rPr lang="en-US" sz="3200" dirty="0"/>
              <a:t>*Ambassador program for new students arriving mid-year.</a:t>
            </a:r>
          </a:p>
        </p:txBody>
      </p:sp>
      <p:pic>
        <p:nvPicPr>
          <p:cNvPr id="5" name="Picture 4">
            <a:extLst>
              <a:ext uri="{FF2B5EF4-FFF2-40B4-BE49-F238E27FC236}">
                <a16:creationId xmlns:a16="http://schemas.microsoft.com/office/drawing/2014/main" id="{E568467A-037E-4F1F-AFDC-BC90BB2D521A}"/>
              </a:ext>
            </a:extLst>
          </p:cNvPr>
          <p:cNvPicPr>
            <a:picLocks noChangeAspect="1"/>
          </p:cNvPicPr>
          <p:nvPr/>
        </p:nvPicPr>
        <p:blipFill>
          <a:blip r:embed="rId2"/>
          <a:stretch>
            <a:fillRect/>
          </a:stretch>
        </p:blipFill>
        <p:spPr>
          <a:xfrm>
            <a:off x="9895713" y="998003"/>
            <a:ext cx="1920240" cy="2781170"/>
          </a:xfrm>
          <a:prstGeom prst="rect">
            <a:avLst/>
          </a:prstGeom>
        </p:spPr>
      </p:pic>
    </p:spTree>
    <p:extLst>
      <p:ext uri="{BB962C8B-B14F-4D97-AF65-F5344CB8AC3E}">
        <p14:creationId xmlns:p14="http://schemas.microsoft.com/office/powerpoint/2010/main" val="152802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760" y="204536"/>
            <a:ext cx="11003280" cy="6836343"/>
          </a:xfrm>
        </p:spPr>
        <p:txBody>
          <a:bodyPr>
            <a:normAutofit fontScale="92500" lnSpcReduction="10000"/>
          </a:bodyPr>
          <a:lstStyle/>
          <a:p>
            <a:pPr algn="ctr"/>
            <a:r>
              <a:rPr lang="en-US" sz="4000" b="1" u="sng" dirty="0">
                <a:solidFill>
                  <a:schemeClr val="bg2">
                    <a:lumMod val="75000"/>
                  </a:schemeClr>
                </a:solidFill>
                <a:latin typeface="Arial" panose="020B0604020202020204" pitchFamily="34" charset="0"/>
                <a:cs typeface="Arial" panose="020B0604020202020204" pitchFamily="34" charset="0"/>
              </a:rPr>
              <a:t>HOW DO I APPLY?</a:t>
            </a:r>
            <a:br>
              <a:rPr lang="en-US" sz="4000" b="1" u="sng" dirty="0">
                <a:solidFill>
                  <a:schemeClr val="bg2">
                    <a:lumMod val="75000"/>
                  </a:schemeClr>
                </a:solidFill>
                <a:latin typeface="Arial" panose="020B0604020202020204" pitchFamily="34" charset="0"/>
                <a:cs typeface="Arial" panose="020B0604020202020204" pitchFamily="34" charset="0"/>
              </a:rPr>
            </a:br>
            <a:br>
              <a:rPr lang="en-US" sz="4000" b="1" u="sng" dirty="0">
                <a:solidFill>
                  <a:schemeClr val="bg2">
                    <a:lumMod val="75000"/>
                  </a:schemeClr>
                </a:solidFill>
                <a:latin typeface="Arial" panose="020B0604020202020204" pitchFamily="34" charset="0"/>
                <a:cs typeface="Arial" panose="020B0604020202020204" pitchFamily="34" charset="0"/>
              </a:rPr>
            </a:br>
            <a:r>
              <a:rPr lang="en-US" dirty="0">
                <a:solidFill>
                  <a:schemeClr val="bg2">
                    <a:lumMod val="75000"/>
                  </a:schemeClr>
                </a:solidFill>
                <a:latin typeface="Arial" panose="020B0604020202020204" pitchFamily="34" charset="0"/>
                <a:cs typeface="Arial" panose="020B0604020202020204" pitchFamily="34" charset="0"/>
              </a:rPr>
              <a:t>COMPLETE ALL PARTS OF THE APPLICATION </a:t>
            </a:r>
          </a:p>
          <a:p>
            <a:pPr algn="ctr"/>
            <a:r>
              <a:rPr lang="en-US" b="1" u="sng" dirty="0">
                <a:solidFill>
                  <a:srgbClr val="FF0000"/>
                </a:solidFill>
                <a:latin typeface="Arial" panose="020B0604020202020204" pitchFamily="34" charset="0"/>
                <a:cs typeface="Arial" panose="020B0604020202020204" pitchFamily="34" charset="0"/>
              </a:rPr>
              <a:t>AND TURN IT IN ON TIME</a:t>
            </a:r>
            <a:r>
              <a:rPr lang="en-US" dirty="0">
                <a:solidFill>
                  <a:schemeClr val="bg2">
                    <a:lumMod val="75000"/>
                  </a:schemeClr>
                </a:solidFill>
                <a:latin typeface="Arial" panose="020B0604020202020204" pitchFamily="34" charset="0"/>
                <a:cs typeface="Arial" panose="020B0604020202020204" pitchFamily="34" charset="0"/>
              </a:rPr>
              <a:t>.</a:t>
            </a:r>
            <a:br>
              <a:rPr lang="en-US" dirty="0">
                <a:solidFill>
                  <a:schemeClr val="bg2">
                    <a:lumMod val="75000"/>
                  </a:schemeClr>
                </a:solidFill>
                <a:latin typeface="Arial" panose="020B0604020202020204" pitchFamily="34" charset="0"/>
                <a:cs typeface="Arial" panose="020B0604020202020204" pitchFamily="34" charset="0"/>
              </a:rPr>
            </a:br>
            <a:endParaRPr lang="en-US" dirty="0">
              <a:solidFill>
                <a:schemeClr val="bg2">
                  <a:lumMod val="75000"/>
                </a:schemeClr>
              </a:solidFill>
              <a:latin typeface="Arial" panose="020B0604020202020204" pitchFamily="34" charset="0"/>
              <a:cs typeface="Arial" panose="020B0604020202020204" pitchFamily="34" charset="0"/>
            </a:endParaRPr>
          </a:p>
          <a:p>
            <a:pPr marL="742950" indent="-742950" algn="l">
              <a:lnSpc>
                <a:spcPct val="110000"/>
              </a:lnSpc>
              <a:buFont typeface="+mj-lt"/>
              <a:buAutoNum type="arabicPeriod"/>
            </a:pPr>
            <a:r>
              <a:rPr lang="en-US" sz="4000" dirty="0">
                <a:solidFill>
                  <a:schemeClr val="bg2">
                    <a:lumMod val="75000"/>
                  </a:schemeClr>
                </a:solidFill>
                <a:latin typeface="Arial" panose="020B0604020202020204" pitchFamily="34" charset="0"/>
                <a:cs typeface="Arial" panose="020B0604020202020204" pitchFamily="34" charset="0"/>
              </a:rPr>
              <a:t>Application cover sheet with parent/applicant signature</a:t>
            </a:r>
          </a:p>
          <a:p>
            <a:pPr marL="742950" indent="-742950" algn="l">
              <a:lnSpc>
                <a:spcPct val="110000"/>
              </a:lnSpc>
              <a:buFont typeface="+mj-lt"/>
              <a:buAutoNum type="arabicPeriod"/>
            </a:pPr>
            <a:r>
              <a:rPr lang="en-US" sz="4000" dirty="0">
                <a:solidFill>
                  <a:schemeClr val="bg2">
                    <a:lumMod val="75000"/>
                  </a:schemeClr>
                </a:solidFill>
                <a:latin typeface="Arial" panose="020B0604020202020204" pitchFamily="34" charset="0"/>
                <a:cs typeface="Arial" panose="020B0604020202020204" pitchFamily="34" charset="0"/>
              </a:rPr>
              <a:t>Application paragraph</a:t>
            </a:r>
          </a:p>
          <a:p>
            <a:pPr marL="742950" indent="-742950" algn="l">
              <a:lnSpc>
                <a:spcPct val="110000"/>
              </a:lnSpc>
              <a:buFont typeface="+mj-lt"/>
              <a:buAutoNum type="arabicPeriod"/>
            </a:pPr>
            <a:r>
              <a:rPr lang="en-US" sz="4000" dirty="0">
                <a:solidFill>
                  <a:schemeClr val="bg2">
                    <a:lumMod val="75000"/>
                  </a:schemeClr>
                </a:solidFill>
                <a:latin typeface="Arial" panose="020B0604020202020204" pitchFamily="34" charset="0"/>
                <a:cs typeface="Arial" panose="020B0604020202020204" pitchFamily="34" charset="0"/>
              </a:rPr>
              <a:t>Classroom teacher recommendation</a:t>
            </a:r>
          </a:p>
          <a:p>
            <a:pPr marL="742950" indent="-742950" algn="l">
              <a:lnSpc>
                <a:spcPct val="110000"/>
              </a:lnSpc>
              <a:buFont typeface="+mj-lt"/>
              <a:buAutoNum type="arabicPeriod"/>
            </a:pPr>
            <a:r>
              <a:rPr lang="en-US" sz="4000" dirty="0">
                <a:solidFill>
                  <a:schemeClr val="bg2">
                    <a:lumMod val="75000"/>
                  </a:schemeClr>
                </a:solidFill>
                <a:latin typeface="Arial" panose="020B0604020202020204" pitchFamily="34" charset="0"/>
                <a:cs typeface="Arial" panose="020B0604020202020204" pitchFamily="34" charset="0"/>
              </a:rPr>
              <a:t>Resource teacher recommendation</a:t>
            </a:r>
          </a:p>
          <a:p>
            <a:pPr marL="742950" indent="-742950" algn="l">
              <a:lnSpc>
                <a:spcPct val="110000"/>
              </a:lnSpc>
              <a:buFont typeface="+mj-lt"/>
              <a:buAutoNum type="arabicPeriod"/>
            </a:pPr>
            <a:r>
              <a:rPr lang="en-US" sz="4000" dirty="0">
                <a:solidFill>
                  <a:schemeClr val="bg2">
                    <a:lumMod val="75000"/>
                  </a:schemeClr>
                </a:solidFill>
                <a:latin typeface="Arial" panose="020B0604020202020204" pitchFamily="34" charset="0"/>
                <a:cs typeface="Arial" panose="020B0604020202020204" pitchFamily="34" charset="0"/>
              </a:rPr>
              <a:t>If you are in ACE you must have an ACE recommendation</a:t>
            </a:r>
          </a:p>
          <a:p>
            <a:pPr marL="571500" indent="-571500" algn="ctr">
              <a:buFont typeface="Arial" panose="020B0604020202020204" pitchFamily="34" charset="0"/>
              <a:buChar char="•"/>
            </a:pPr>
            <a:endParaRPr lang="en-US" sz="4000" dirty="0">
              <a:solidFill>
                <a:schemeClr val="bg2">
                  <a:lumMod val="75000"/>
                </a:schemeClr>
              </a:solidFill>
              <a:latin typeface="Arial" panose="020B0604020202020204" pitchFamily="34" charset="0"/>
              <a:cs typeface="Arial" panose="020B0604020202020204" pitchFamily="34" charset="0"/>
            </a:endParaRPr>
          </a:p>
          <a:p>
            <a:pPr algn="l"/>
            <a:endParaRPr lang="en-US" dirty="0"/>
          </a:p>
        </p:txBody>
      </p:sp>
      <p:pic>
        <p:nvPicPr>
          <p:cNvPr id="4" name="Picture 3" descr="Hand Thumb Sign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680" y="276994"/>
            <a:ext cx="1130955" cy="1381308"/>
          </a:xfrm>
          <a:prstGeom prst="rect">
            <a:avLst/>
          </a:prstGeom>
        </p:spPr>
      </p:pic>
      <p:pic>
        <p:nvPicPr>
          <p:cNvPr id="5" name="Picture 4" descr="नौकरी की तलबगार | My Random Though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1844" y="204536"/>
            <a:ext cx="1827196" cy="1827196"/>
          </a:xfrm>
          <a:prstGeom prst="rect">
            <a:avLst/>
          </a:prstGeom>
        </p:spPr>
      </p:pic>
    </p:spTree>
    <p:extLst>
      <p:ext uri="{BB962C8B-B14F-4D97-AF65-F5344CB8AC3E}">
        <p14:creationId xmlns:p14="http://schemas.microsoft.com/office/powerpoint/2010/main" val="417298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88F2B2-FC88-47B8-BD43-6BE3A0094526}"/>
              </a:ext>
            </a:extLst>
          </p:cNvPr>
          <p:cNvSpPr txBox="1"/>
          <p:nvPr/>
        </p:nvSpPr>
        <p:spPr>
          <a:xfrm>
            <a:off x="1068704" y="1095375"/>
            <a:ext cx="3324226" cy="49552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FF00"/>
                </a:solidFill>
                <a:effectLst/>
                <a:uLnTx/>
                <a:uFillTx/>
                <a:latin typeface="Calibri Light" panose="020F0302020204030204"/>
                <a:ea typeface="+mn-ea"/>
                <a:cs typeface="+mn-cs"/>
              </a:rPr>
              <a:t>page 1 – Cover Letter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Calibri Light" panose="020F03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rPr>
              <a:t>Tells you what you need to do.</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rPr>
              <a:t>Dates due.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rPr>
              <a:t>How to contact me if you have 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5" name="Picture 4">
            <a:extLst>
              <a:ext uri="{FF2B5EF4-FFF2-40B4-BE49-F238E27FC236}">
                <a16:creationId xmlns:a16="http://schemas.microsoft.com/office/drawing/2014/main" id="{344B5DD2-BC6A-A3B4-B045-CE6E93052E6B}"/>
              </a:ext>
            </a:extLst>
          </p:cNvPr>
          <p:cNvPicPr>
            <a:picLocks noChangeAspect="1"/>
          </p:cNvPicPr>
          <p:nvPr/>
        </p:nvPicPr>
        <p:blipFill>
          <a:blip r:embed="rId2"/>
          <a:stretch>
            <a:fillRect/>
          </a:stretch>
        </p:blipFill>
        <p:spPr>
          <a:xfrm>
            <a:off x="5338330" y="261937"/>
            <a:ext cx="5200650" cy="6334125"/>
          </a:xfrm>
          <a:prstGeom prst="rect">
            <a:avLst/>
          </a:prstGeom>
        </p:spPr>
      </p:pic>
      <p:sp>
        <p:nvSpPr>
          <p:cNvPr id="2" name="Arrow: Down 1">
            <a:extLst>
              <a:ext uri="{FF2B5EF4-FFF2-40B4-BE49-F238E27FC236}">
                <a16:creationId xmlns:a16="http://schemas.microsoft.com/office/drawing/2014/main" id="{C1CFF557-4251-11BC-CAC0-4EB29DB7F7EF}"/>
              </a:ext>
            </a:extLst>
          </p:cNvPr>
          <p:cNvSpPr/>
          <p:nvPr/>
        </p:nvSpPr>
        <p:spPr>
          <a:xfrm rot="16693597">
            <a:off x="3939331" y="4786489"/>
            <a:ext cx="555600" cy="2370648"/>
          </a:xfrm>
          <a:prstGeom prst="downArrow">
            <a:avLst>
              <a:gd name="adj1" fmla="val 48998"/>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790021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4CD2EA-ED2B-4E8B-8B23-12DDF8C98F34}"/>
              </a:ext>
            </a:extLst>
          </p:cNvPr>
          <p:cNvSpPr txBox="1"/>
          <p:nvPr/>
        </p:nvSpPr>
        <p:spPr>
          <a:xfrm>
            <a:off x="792480" y="238071"/>
            <a:ext cx="3573780" cy="62478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FFFF00"/>
                </a:solidFill>
                <a:effectLst/>
                <a:uLnTx/>
                <a:uFillTx/>
                <a:latin typeface="Calibri Light" panose="020F0302020204030204"/>
                <a:ea typeface="+mn-ea"/>
                <a:cs typeface="+mn-cs"/>
              </a:rPr>
              <a:t>Page 2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Light" panose="020F0302020204030204"/>
                <a:ea typeface="+mn-ea"/>
                <a:cs typeface="+mn-cs"/>
              </a:rPr>
              <a:t>This page MUST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Light" panose="020F0302020204030204"/>
                <a:ea typeface="+mn-ea"/>
                <a:cs typeface="+mn-cs"/>
              </a:rPr>
              <a:t>Be turned in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Light" panose="020F0302020204030204"/>
                <a:ea typeface="+mn-ea"/>
                <a:cs typeface="+mn-cs"/>
              </a:rPr>
              <a:t>Ms. Jason by </a:t>
            </a:r>
            <a:r>
              <a:rPr kumimoji="0" lang="en-US" sz="2800" b="1" i="0" u="sng" strike="noStrike" kern="1200" cap="none" spc="0" normalizeH="0" baseline="0" noProof="0" dirty="0">
                <a:ln>
                  <a:noFill/>
                </a:ln>
                <a:solidFill>
                  <a:srgbClr val="FFFF00"/>
                </a:solidFill>
                <a:effectLst/>
                <a:uLnTx/>
                <a:uFillTx/>
                <a:latin typeface="Calibri Light" panose="020F0302020204030204"/>
                <a:ea typeface="+mn-ea"/>
                <a:cs typeface="+mn-cs"/>
              </a:rPr>
              <a:t>April 4th</a:t>
            </a:r>
            <a:r>
              <a:rPr kumimoji="0" lang="en-US" sz="2800" b="0" i="0" u="none" strike="noStrike" kern="1200" cap="none" spc="0" normalizeH="0" baseline="0" noProof="0" dirty="0">
                <a:ln>
                  <a:noFill/>
                </a:ln>
                <a:solidFill>
                  <a:srgbClr val="FFFF00"/>
                </a:solidFill>
                <a:effectLst/>
                <a:uLnTx/>
                <a:uFillTx/>
                <a:latin typeface="Calibri Light" panose="020F03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Calibri Light" panose="020F03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rPr>
              <a:t>ACE question Yes/No</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rPr>
              <a:t>Parent Signature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rPr>
              <a:t>Student Signature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6" name="Arrow: Down 5">
            <a:extLst>
              <a:ext uri="{FF2B5EF4-FFF2-40B4-BE49-F238E27FC236}">
                <a16:creationId xmlns:a16="http://schemas.microsoft.com/office/drawing/2014/main" id="{E7C6752D-1919-417C-B870-CF6AFA27F36F}"/>
              </a:ext>
            </a:extLst>
          </p:cNvPr>
          <p:cNvSpPr/>
          <p:nvPr/>
        </p:nvSpPr>
        <p:spPr>
          <a:xfrm rot="16854817">
            <a:off x="5208220" y="4735371"/>
            <a:ext cx="431302" cy="17811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8" name="Picture 7">
            <a:extLst>
              <a:ext uri="{FF2B5EF4-FFF2-40B4-BE49-F238E27FC236}">
                <a16:creationId xmlns:a16="http://schemas.microsoft.com/office/drawing/2014/main" id="{BF2E1D5F-2D3F-9A8C-BEB2-1797ACC8ED91}"/>
              </a:ext>
            </a:extLst>
          </p:cNvPr>
          <p:cNvPicPr>
            <a:picLocks noChangeAspect="1"/>
          </p:cNvPicPr>
          <p:nvPr/>
        </p:nvPicPr>
        <p:blipFill>
          <a:blip r:embed="rId2"/>
          <a:stretch>
            <a:fillRect/>
          </a:stretch>
        </p:blipFill>
        <p:spPr>
          <a:xfrm>
            <a:off x="6322139" y="204115"/>
            <a:ext cx="4910767" cy="6269613"/>
          </a:xfrm>
          <a:prstGeom prst="rect">
            <a:avLst/>
          </a:prstGeom>
        </p:spPr>
      </p:pic>
      <p:sp>
        <p:nvSpPr>
          <p:cNvPr id="7" name="Arrow: Down 6">
            <a:extLst>
              <a:ext uri="{FF2B5EF4-FFF2-40B4-BE49-F238E27FC236}">
                <a16:creationId xmlns:a16="http://schemas.microsoft.com/office/drawing/2014/main" id="{91CF8A08-87F5-4D73-9D4F-A4F4FCDE28D3}"/>
              </a:ext>
            </a:extLst>
          </p:cNvPr>
          <p:cNvSpPr/>
          <p:nvPr/>
        </p:nvSpPr>
        <p:spPr>
          <a:xfrm rot="2992745">
            <a:off x="11352544" y="4341568"/>
            <a:ext cx="431302" cy="17811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 name="Arrow: Down 4">
            <a:extLst>
              <a:ext uri="{FF2B5EF4-FFF2-40B4-BE49-F238E27FC236}">
                <a16:creationId xmlns:a16="http://schemas.microsoft.com/office/drawing/2014/main" id="{C43179B6-5807-4E65-98C5-54226CDF2AA9}"/>
              </a:ext>
            </a:extLst>
          </p:cNvPr>
          <p:cNvSpPr/>
          <p:nvPr/>
        </p:nvSpPr>
        <p:spPr>
          <a:xfrm rot="18011437">
            <a:off x="4862215" y="2477333"/>
            <a:ext cx="555600" cy="3601633"/>
          </a:xfrm>
          <a:prstGeom prst="downArrow">
            <a:avLst>
              <a:gd name="adj1" fmla="val 48998"/>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Arrow: Down 1">
            <a:extLst>
              <a:ext uri="{FF2B5EF4-FFF2-40B4-BE49-F238E27FC236}">
                <a16:creationId xmlns:a16="http://schemas.microsoft.com/office/drawing/2014/main" id="{6A95E1AE-AAA6-E995-A7C0-5927E1DDAE02}"/>
              </a:ext>
            </a:extLst>
          </p:cNvPr>
          <p:cNvSpPr/>
          <p:nvPr/>
        </p:nvSpPr>
        <p:spPr>
          <a:xfrm rot="4587540">
            <a:off x="10282840" y="231823"/>
            <a:ext cx="431302" cy="9456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61105204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A3CCD03C5BB049ABC02B2BBA63F48C" ma:contentTypeVersion="15" ma:contentTypeDescription="Create a new document." ma:contentTypeScope="" ma:versionID="2230c6072346aa161d1972a5667d970d">
  <xsd:schema xmlns:xsd="http://www.w3.org/2001/XMLSchema" xmlns:xs="http://www.w3.org/2001/XMLSchema" xmlns:p="http://schemas.microsoft.com/office/2006/metadata/properties" xmlns:ns1="http://schemas.microsoft.com/sharepoint/v3" xmlns:ns3="9d4b08e5-dfff-4b8d-ad72-cb5f70b1be7e" xmlns:ns4="e1921cb2-b18d-4d79-8e9d-c7828e13da23" targetNamespace="http://schemas.microsoft.com/office/2006/metadata/properties" ma:root="true" ma:fieldsID="9ba3e74c30243f82fe77c844d791418d" ns1:_="" ns3:_="" ns4:_="">
    <xsd:import namespace="http://schemas.microsoft.com/sharepoint/v3"/>
    <xsd:import namespace="9d4b08e5-dfff-4b8d-ad72-cb5f70b1be7e"/>
    <xsd:import namespace="e1921cb2-b18d-4d79-8e9d-c7828e13da23"/>
    <xsd:element name="properties">
      <xsd:complexType>
        <xsd:sequence>
          <xsd:element name="documentManagement">
            <xsd:complexType>
              <xsd:all>
                <xsd:element ref="ns3:SharedWithUsers" minOccurs="0"/>
                <xsd:element ref="ns1:_ip_UnifiedCompliancePolicyProperties" minOccurs="0"/>
                <xsd:element ref="ns1:_ip_UnifiedCompliancePolicyUIAction" minOccurs="0"/>
                <xsd:element ref="ns4:MediaServiceMetadata" minOccurs="0"/>
                <xsd:element ref="ns4:MediaServiceFastMetadata" minOccurs="0"/>
                <xsd:element ref="ns3:SharedWithDetails" minOccurs="0"/>
                <xsd:element ref="ns3:SharingHintHash"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9" nillable="true" ma:displayName="Unified Compliance Policy Properties" ma:description="" ma:hidden="true" ma:internalName="_ip_UnifiedCompliancePolicyProperties">
      <xsd:simpleType>
        <xsd:restriction base="dms:Note"/>
      </xsd:simpleType>
    </xsd:element>
    <xsd:element name="_ip_UnifiedCompliancePolicyUIAction" ma:index="10"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4b08e5-dfff-4b8d-ad72-cb5f70b1be7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921cb2-b18d-4d79-8e9d-c7828e13da2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C2A51F-C701-4E35-9795-7B475F3BE23A}">
  <ds:schemaRefs>
    <ds:schemaRef ds:uri="http://schemas.microsoft.com/sharepoint/v3/contenttype/forms"/>
  </ds:schemaRefs>
</ds:datastoreItem>
</file>

<file path=customXml/itemProps2.xml><?xml version="1.0" encoding="utf-8"?>
<ds:datastoreItem xmlns:ds="http://schemas.openxmlformats.org/officeDocument/2006/customXml" ds:itemID="{E9F42ED8-9933-45A4-A57B-19CB08C8F16E}">
  <ds:schemaRefs>
    <ds:schemaRef ds:uri="9d4b08e5-dfff-4b8d-ad72-cb5f70b1be7e"/>
    <ds:schemaRef ds:uri="e1921cb2-b18d-4d79-8e9d-c7828e13da2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CC4CBF0-FA91-4C22-BD9B-D9FF72B1FF40}">
  <ds:schemaRefs>
    <ds:schemaRef ds:uri="9d4b08e5-dfff-4b8d-ad72-cb5f70b1be7e"/>
    <ds:schemaRef ds:uri="e1921cb2-b18d-4d79-8e9d-c7828e13da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155</TotalTime>
  <Words>851</Words>
  <Application>Microsoft Office PowerPoint</Application>
  <PresentationFormat>Widescreen</PresentationFormat>
  <Paragraphs>119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Rounded MT Bold</vt:lpstr>
      <vt:lpstr>Calibri</vt:lpstr>
      <vt:lpstr>Calibri Light</vt:lpstr>
      <vt:lpstr>Comic Sans MS</vt:lpstr>
      <vt:lpstr>Office 2013 - 2022 Theme</vt:lpstr>
      <vt:lpstr> Safety Patrol  Today  </vt:lpstr>
      <vt:lpstr>WE WILL NOT ANSWER QUESTIONS DURING THIS PRESENTATION.  </vt:lpstr>
      <vt:lpstr>THIS YEAR</vt:lpstr>
      <vt:lpstr>SAFETY PATROL</vt:lpstr>
      <vt:lpstr>PowerPoint Presentation</vt:lpstr>
      <vt:lpstr>But what do they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Applications are on the school web 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 we are going to learn about  Safety Patrol  and News Team</dc:title>
  <dc:creator>Vance Edeker</dc:creator>
  <cp:lastModifiedBy>Vance Edeker</cp:lastModifiedBy>
  <cp:revision>6</cp:revision>
  <dcterms:created xsi:type="dcterms:W3CDTF">2021-04-23T14:31:51Z</dcterms:created>
  <dcterms:modified xsi:type="dcterms:W3CDTF">2025-03-04T15:17:03Z</dcterms:modified>
</cp:coreProperties>
</file>